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7" r:id="rId2"/>
  </p:sldMasterIdLst>
  <p:sldIdLst>
    <p:sldId id="386" r:id="rId3"/>
    <p:sldId id="426" r:id="rId4"/>
    <p:sldId id="360" r:id="rId5"/>
    <p:sldId id="261" r:id="rId6"/>
    <p:sldId id="414" r:id="rId7"/>
    <p:sldId id="367" r:id="rId8"/>
    <p:sldId id="424" r:id="rId9"/>
    <p:sldId id="425" r:id="rId10"/>
    <p:sldId id="365" r:id="rId11"/>
    <p:sldId id="420" r:id="rId12"/>
    <p:sldId id="438" r:id="rId13"/>
    <p:sldId id="402" r:id="rId14"/>
    <p:sldId id="423" r:id="rId15"/>
    <p:sldId id="293" r:id="rId16"/>
    <p:sldId id="368" r:id="rId17"/>
    <p:sldId id="348" r:id="rId18"/>
    <p:sldId id="404" r:id="rId19"/>
    <p:sldId id="316" r:id="rId20"/>
    <p:sldId id="313" r:id="rId21"/>
    <p:sldId id="405" r:id="rId22"/>
    <p:sldId id="370" r:id="rId23"/>
    <p:sldId id="371" r:id="rId24"/>
    <p:sldId id="379" r:id="rId25"/>
    <p:sldId id="444" r:id="rId26"/>
    <p:sldId id="445" r:id="rId27"/>
    <p:sldId id="359" r:id="rId28"/>
    <p:sldId id="44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D6846AA-F1B9-4F31-A84D-B372C72521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978648D0-303F-4FC2-A2DD-1FFDD3A753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146F5B3-E5C4-4B36-BFE2-42DB2E955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CF09-10E7-4A3B-8303-519F3B29D2EB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9774A3F-DF0A-47EE-9454-98AFF75E1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696D67A-9F61-4759-97E2-22469544A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15E7-3375-4B18-A987-698973341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51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F41C4EE-1835-4328-9763-1A794A530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B37D371-DE3A-4C5A-9CB4-956CF471FF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895628B-B756-4FAC-BCBD-7D1F1E2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CF09-10E7-4A3B-8303-519F3B29D2EB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63E619A-9D74-4FE8-9AFE-17AAF85BB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B01DD58-975D-4AFD-9D7E-E759FA98A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15E7-3375-4B18-A987-698973341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09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02EF142F-156A-4CB1-90BF-25431E2BF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0D47FCA-BCA1-4632-A50F-46FDBEF4D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541C66F-46B7-4564-8466-5474C4465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CF09-10E7-4A3B-8303-519F3B29D2EB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5712D46-EBC3-40FB-B3A5-A9FE00604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16B666C-E37F-4F64-8F4B-44720F21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15E7-3375-4B18-A987-698973341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28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ên đề và 4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C534135-DF52-473D-A492-5EF7F0A500F3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214F87A-E494-4196-A2F2-903C288E727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6332117-7460-45B7-BD20-AA2B95750DB6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ội dung 4">
            <a:extLst>
              <a:ext uri="{FF2B5EF4-FFF2-40B4-BE49-F238E27FC236}">
                <a16:creationId xmlns:a16="http://schemas.microsoft.com/office/drawing/2014/main" id="{2E35E4B9-7955-4608-87CA-D6C5A8A599F9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7B53E079-E153-4ED6-9E0D-AB08903621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AAA4E51-B84A-4481-9F28-93DC4A1C9D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3B409B99-0DFC-4C06-80A6-FCD681924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5EDA662A-2427-44D1-9907-495557043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89645B6-EAE0-4E7C-9DAF-CB9356BC63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6137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êu đề, Văn bản và 2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ội dung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842D769-B109-4FFD-9616-95E01E72AE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DFB059E-D580-40FD-B47C-0B2DC12446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3385082-F777-4E49-AC69-6970D60555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5C279-D21E-4A37-99E6-29C0042BEE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644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ội dung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CA7EC26-B8E9-4503-873C-8BDE847C18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4C91FAE-5C21-4C79-BD81-32EE36BA59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AEC3C94-42C2-4D34-B755-72B2203943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6196C-EB42-4694-A7FC-A2799F2A86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386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406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39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996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478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881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9D0C3CF-9E35-4FC7-91C3-503141B59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41E586A-B59D-4D49-87D3-A7BF82D72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E0288C0-D86D-41F8-8F51-4D5E5E4CF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CF09-10E7-4A3B-8303-519F3B29D2EB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A3DD9C6-6F07-4765-82A9-266EE0CD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E87C492-3A91-462C-B5B6-2DCAB6341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15E7-3375-4B18-A987-698973341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10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751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801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3445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5290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7934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3436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B419782-BDE6-4C7E-8EBC-F40975C3B7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B1F08A9-F389-416F-BB86-6C294FFBC3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708BF3F-2F13-415C-AE77-97994135F0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AF424D-C2A4-4370-A183-0D46107F0C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9023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9DB06C3-585E-4B55-96C8-F73FDA9DE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2AFBE5B-76D6-4B61-AC1F-E3D426DB3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E3EE611-0503-4EFD-A6FD-287005E45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CF09-10E7-4A3B-8303-519F3B29D2EB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2E6EC2B-9596-4C4C-8AEF-920C9CFB2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D257D75-E9C0-4E67-99BB-929D9630B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15E7-3375-4B18-A987-698973341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11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1BC87D4-42FD-41FD-BF83-252660671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14DD166-C7B8-488D-A0FC-92820229B2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091A4E4-886E-4897-BE01-C1CCE67C0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C6BC6F2-8D9F-4BDA-8FC1-7419A9FDF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CF09-10E7-4A3B-8303-519F3B29D2EB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D2E39EB-6D34-4B08-A59D-C0B30C540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29F2210-D988-4739-BCD0-895F0499A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15E7-3375-4B18-A987-698973341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80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57A0003-8660-45F3-9761-189B9C37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FF40C13-056C-4EEB-88EF-EFA96F9FB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25C899E-0655-420E-BBDD-DB07375469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F1F103FF-51F5-4D76-9F8E-7A71CD0DC8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84F0B97-F96C-4015-8524-3ADCB56161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0EA69541-61E2-45D0-8AA5-A4E7CA541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CF09-10E7-4A3B-8303-519F3B29D2EB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8FC84B36-25DD-4CA1-B69C-43283063B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DCBD94AB-E031-4D6D-835C-2A9E28AD2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15E7-3375-4B18-A987-698973341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42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13CF8E6-E529-4CD8-8551-B5D00E9AF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8E0AB208-A7E8-4F62-B71D-A56328EAA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CF09-10E7-4A3B-8303-519F3B29D2EB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1D31B3B4-3488-493A-A083-B2534C050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8C291E15-3974-47DE-AABE-06559E0C4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15E7-3375-4B18-A987-698973341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89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2C6B995-D60C-47C3-A269-53B4B1EF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CF09-10E7-4A3B-8303-519F3B29D2EB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39539FD0-B492-4651-BA0F-1ECAA4EBF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AC8F3F65-8560-47B3-BCDE-C22300081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15E7-3375-4B18-A987-698973341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01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88CD0B9-739E-43F7-8A6E-EB6AADC2D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E3B4E22-EF5D-45B1-AE83-F6F3815E9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B97A0A9E-D52B-4782-8A09-2E57C2FE6E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65C07CD-12C2-45AE-948C-57F95DA07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CF09-10E7-4A3B-8303-519F3B29D2EB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BA99D58-351A-46A6-95CA-086912BCA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78124E9-AA43-4F9B-90BA-1930BCD5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15E7-3375-4B18-A987-698973341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4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9D0952D-5B13-4D30-8ECE-D31CFC21B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132D9A61-CCC3-45DA-A640-9135B3F693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BC54CE4B-F114-4A00-B4F2-3982C4123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B1C1073-AB5F-45B4-BC01-B3EB7C9FC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CF09-10E7-4A3B-8303-519F3B29D2EB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FB7A99F-BAF1-4CA4-A0EF-6D6E52613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98097E1-44D4-43D4-A6AB-E537C137E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15E7-3375-4B18-A987-698973341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35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BECF22CC-CA94-47E8-A716-8B9F4E561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3B76317-125B-4E2F-A177-751766595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FF0FE1C-D248-473B-8AB5-5955A9116A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1CF09-10E7-4A3B-8303-519F3B29D2EB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1138F38-B546-4DE1-BA69-F7B8864E4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99C5DF6-82DA-466F-B4C4-D422009860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B15E7-3375-4B18-A987-698973341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4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987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1.jp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8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4.xml"/><Relationship Id="rId4" Type="http://schemas.openxmlformats.org/officeDocument/2006/relationships/image" Target="../media/image2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tags" Target="../tags/tag26.xml"/><Relationship Id="rId16" Type="http://schemas.openxmlformats.org/officeDocument/2006/relationships/image" Target="../media/image30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oleObject" Target="../embeddings/oleObject2.bin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Rectangle 3">
            <a:extLst>
              <a:ext uri="{FF2B5EF4-FFF2-40B4-BE49-F238E27FC236}">
                <a16:creationId xmlns:a16="http://schemas.microsoft.com/office/drawing/2014/main" id="{84872188-E9BE-4F64-B499-8E194576BD8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89043" y="2117032"/>
            <a:ext cx="8918713" cy="43434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Oát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220V – 100W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140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eaLnBrk="1" hangingPunct="1">
              <a:lnSpc>
                <a:spcPct val="90000"/>
              </a:lnSpc>
            </a:pPr>
            <a:endParaRPr lang="vi-V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WordArt 15">
            <a:extLst>
              <a:ext uri="{FF2B5EF4-FFF2-40B4-BE49-F238E27FC236}">
                <a16:creationId xmlns:a16="http://schemas.microsoft.com/office/drawing/2014/main" id="{8E2E1CE7-79E7-48D7-82C6-CD041C7DB32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52800" y="848138"/>
            <a:ext cx="5791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401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8" name="Text Box 4">
            <a:extLst>
              <a:ext uri="{FF2B5EF4-FFF2-40B4-BE49-F238E27FC236}">
                <a16:creationId xmlns:a16="http://schemas.microsoft.com/office/drawing/2014/main" id="{52C4231A-51E8-418A-8AA3-D31BB521A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9923" y="1298821"/>
            <a:ext cx="88372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altLang="en-US" sz="28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1669" name="Text Box 5">
            <a:extLst>
              <a:ext uri="{FF2B5EF4-FFF2-40B4-BE49-F238E27FC236}">
                <a16:creationId xmlns:a16="http://schemas.microsoft.com/office/drawing/2014/main" id="{295D9E91-549F-47B3-BB4E-C913EF73D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7864" y="1901553"/>
            <a:ext cx="92719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C2: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graphicFrame>
        <p:nvGraphicFramePr>
          <p:cNvPr id="241670" name="Group 6">
            <a:extLst>
              <a:ext uri="{FF2B5EF4-FFF2-40B4-BE49-F238E27FC236}">
                <a16:creationId xmlns:a16="http://schemas.microsoft.com/office/drawing/2014/main" id="{077E4348-432A-417E-97EA-F5EE924FD7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882731"/>
              </p:ext>
            </p:extLst>
          </p:nvPr>
        </p:nvGraphicFramePr>
        <p:xfrm>
          <a:off x="1916730" y="3548184"/>
          <a:ext cx="8560506" cy="2886829"/>
        </p:xfrm>
        <a:graphic>
          <a:graphicData uri="http://schemas.openxmlformats.org/drawingml/2006/table">
            <a:tbl>
              <a:tblPr/>
              <a:tblGrid>
                <a:gridCol w="2717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3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113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 cụ điện</a:t>
                      </a:r>
                    </a:p>
                  </a:txBody>
                  <a:tcPr marL="91453" marR="91453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 năng được biến đổi thành dạng năng lượng nào?</a:t>
                      </a:r>
                    </a:p>
                  </a:txBody>
                  <a:tcPr marL="91453" marR="91453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51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Bóng đèn dây tóc.</a:t>
                      </a:r>
                    </a:p>
                  </a:txBody>
                  <a:tcPr marL="91453" marR="91453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3" marR="91453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51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Đèn LED.</a:t>
                      </a:r>
                    </a:p>
                  </a:txBody>
                  <a:tcPr marL="91453" marR="91453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3" marR="91453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51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Nồi cơm điện, bàn là.</a:t>
                      </a:r>
                    </a:p>
                  </a:txBody>
                  <a:tcPr marL="91453" marR="91453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3" marR="91453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113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Quạt điện, máy bơm nước.</a:t>
                      </a:r>
                    </a:p>
                  </a:txBody>
                  <a:tcPr marL="91453" marR="91453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3" marR="91453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1690" name="Text Box 26">
            <a:extLst>
              <a:ext uri="{FF2B5EF4-FFF2-40B4-BE49-F238E27FC236}">
                <a16:creationId xmlns:a16="http://schemas.microsoft.com/office/drawing/2014/main" id="{0E2BCA8C-5CF4-4987-8B74-22A7014B8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7856" y="4293704"/>
            <a:ext cx="48405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1691" name="Text Box 27">
            <a:extLst>
              <a:ext uri="{FF2B5EF4-FFF2-40B4-BE49-F238E27FC236}">
                <a16:creationId xmlns:a16="http://schemas.microsoft.com/office/drawing/2014/main" id="{FD29A56E-E907-4CF8-B6E6-C8DDC2CCD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7856" y="4748077"/>
            <a:ext cx="48405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1692" name="Text Box 28">
            <a:extLst>
              <a:ext uri="{FF2B5EF4-FFF2-40B4-BE49-F238E27FC236}">
                <a16:creationId xmlns:a16="http://schemas.microsoft.com/office/drawing/2014/main" id="{899E87B3-CF1C-4573-BF3D-FB9FCB3E0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7855" y="5203390"/>
            <a:ext cx="48405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1693" name="Text Box 29">
            <a:extLst>
              <a:ext uri="{FF2B5EF4-FFF2-40B4-BE49-F238E27FC236}">
                <a16:creationId xmlns:a16="http://schemas.microsoft.com/office/drawing/2014/main" id="{64A17E66-71C4-4927-812B-F4F99A377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0206" y="5668623"/>
            <a:ext cx="32045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 Box 72">
            <a:extLst>
              <a:ext uri="{FF2B5EF4-FFF2-40B4-BE49-F238E27FC236}">
                <a16:creationId xmlns:a16="http://schemas.microsoft.com/office/drawing/2014/main" id="{388AB80D-7906-4CB0-9CBC-1F2FB1287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049" y="81644"/>
            <a:ext cx="9259956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14 – BÀI 13: ĐIỆN NĂNG – CÔNG CỦA DÒNG ĐIỆN</a:t>
            </a:r>
          </a:p>
        </p:txBody>
      </p:sp>
      <p:sp>
        <p:nvSpPr>
          <p:cNvPr id="15" name="Text Box 73">
            <a:extLst>
              <a:ext uri="{FF2B5EF4-FFF2-40B4-BE49-F238E27FC236}">
                <a16:creationId xmlns:a16="http://schemas.microsoft.com/office/drawing/2014/main" id="{CE0A4584-C7A0-43C4-8D44-27209A7EC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3420" y="822993"/>
            <a:ext cx="670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Text Box 73">
            <a:extLst>
              <a:ext uri="{FF2B5EF4-FFF2-40B4-BE49-F238E27FC236}">
                <a16:creationId xmlns:a16="http://schemas.microsoft.com/office/drawing/2014/main" id="{624DFB0F-A815-417B-BD1C-F8BF89A90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227" y="447239"/>
            <a:ext cx="6705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ĐIỆN NĂNG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112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4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9" grpId="0" autoUpdateAnimBg="0"/>
      <p:bldP spid="241690" grpId="0" autoUpdateAnimBg="0"/>
      <p:bldP spid="241691" grpId="0" autoUpdateAnimBg="0"/>
      <p:bldP spid="241692" grpId="0" autoUpdateAnimBg="0"/>
      <p:bldP spid="24169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60" name="Text Box 4">
            <a:extLst>
              <a:ext uri="{FF2B5EF4-FFF2-40B4-BE49-F238E27FC236}">
                <a16:creationId xmlns:a16="http://schemas.microsoft.com/office/drawing/2014/main" id="{BE8F063C-26D6-4EF0-9CDE-7E2DD2830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047461"/>
            <a:ext cx="8458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C3: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75501" name="Group 45">
            <a:extLst>
              <a:ext uri="{FF2B5EF4-FFF2-40B4-BE49-F238E27FC236}">
                <a16:creationId xmlns:a16="http://schemas.microsoft.com/office/drawing/2014/main" id="{40D034DD-2156-40B8-B096-7E4EF45E2A9A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1524000" y="2984521"/>
          <a:ext cx="9491455" cy="3566080"/>
        </p:xfrm>
        <a:graphic>
          <a:graphicData uri="http://schemas.openxmlformats.org/drawingml/2006/table">
            <a:tbl>
              <a:tblPr/>
              <a:tblGrid>
                <a:gridCol w="1925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5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6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3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186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Dụng cụ điện</a:t>
                      </a: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Điện năng được biến đổi thành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có ích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vô ích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91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Bóng đèn dây tóc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Nhiệt năng và năng lượng ánh sáng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91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Đèn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LED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Nhiệt năng và năng lượng ánh sáng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91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Nồi cơm điện, bàn là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Nhiệt năng và năng lượng ánh sáng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91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Quạt điện, máy bơm nước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Cơ năng và nhiệt năng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7587" name="Text Box 131">
            <a:extLst>
              <a:ext uri="{FF2B5EF4-FFF2-40B4-BE49-F238E27FC236}">
                <a16:creationId xmlns:a16="http://schemas.microsoft.com/office/drawing/2014/main" id="{1F942B8E-C992-4526-95D9-D382A1E89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0314" y="3760809"/>
            <a:ext cx="1828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589" name="Text Box 133">
            <a:extLst>
              <a:ext uri="{FF2B5EF4-FFF2-40B4-BE49-F238E27FC236}">
                <a16:creationId xmlns:a16="http://schemas.microsoft.com/office/drawing/2014/main" id="{76841057-BB1E-471E-AE1D-3500E94B9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1739" y="4479946"/>
            <a:ext cx="1828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 lượng ánh sáng</a:t>
            </a:r>
          </a:p>
        </p:txBody>
      </p:sp>
      <p:sp>
        <p:nvSpPr>
          <p:cNvPr id="147590" name="Text Box 134">
            <a:extLst>
              <a:ext uri="{FF2B5EF4-FFF2-40B4-BE49-F238E27FC236}">
                <a16:creationId xmlns:a16="http://schemas.microsoft.com/office/drawing/2014/main" id="{685A640E-0038-4D2D-8320-1F6DD6AEA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664" y="5260996"/>
            <a:ext cx="182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năng</a:t>
            </a:r>
          </a:p>
        </p:txBody>
      </p:sp>
      <p:sp>
        <p:nvSpPr>
          <p:cNvPr id="275505" name="Rectangle 49">
            <a:extLst>
              <a:ext uri="{FF2B5EF4-FFF2-40B4-BE49-F238E27FC236}">
                <a16:creationId xmlns:a16="http://schemas.microsoft.com/office/drawing/2014/main" id="{778215E3-2B29-4402-9EF3-CCFFD7996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477" y="5957908"/>
            <a:ext cx="958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năng</a:t>
            </a:r>
            <a:endParaRPr lang="vi-VN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594" name="Text Box 138">
            <a:extLst>
              <a:ext uri="{FF2B5EF4-FFF2-40B4-BE49-F238E27FC236}">
                <a16:creationId xmlns:a16="http://schemas.microsoft.com/office/drawing/2014/main" id="{15D46AC7-7B8D-414C-836D-2FFB38AF5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182" y="3889396"/>
            <a:ext cx="182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năng</a:t>
            </a:r>
          </a:p>
        </p:txBody>
      </p:sp>
      <p:sp>
        <p:nvSpPr>
          <p:cNvPr id="147593" name="Text Box 137">
            <a:extLst>
              <a:ext uri="{FF2B5EF4-FFF2-40B4-BE49-F238E27FC236}">
                <a16:creationId xmlns:a16="http://schemas.microsoft.com/office/drawing/2014/main" id="{F97409E1-B20A-4618-B1FE-B9531BF6E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5132" y="4575196"/>
            <a:ext cx="182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năng</a:t>
            </a:r>
          </a:p>
        </p:txBody>
      </p:sp>
      <p:sp>
        <p:nvSpPr>
          <p:cNvPr id="275508" name="Rectangle 52">
            <a:extLst>
              <a:ext uri="{FF2B5EF4-FFF2-40B4-BE49-F238E27FC236}">
                <a16:creationId xmlns:a16="http://schemas.microsoft.com/office/drawing/2014/main" id="{69FADCE5-65E8-4160-87A9-681D5AD9C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1782" y="5337195"/>
            <a:ext cx="1905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 lượng ánh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sáng (nếu có)</a:t>
            </a:r>
            <a:endParaRPr lang="vi-VN" altLang="en-US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vi-VN" altLang="en-US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591" name="Text Box 135">
            <a:extLst>
              <a:ext uri="{FF2B5EF4-FFF2-40B4-BE49-F238E27FC236}">
                <a16:creationId xmlns:a16="http://schemas.microsoft.com/office/drawing/2014/main" id="{ABC884D7-3F20-4C54-AFA7-0FEF14F18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8007" y="5946796"/>
            <a:ext cx="182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năng</a:t>
            </a: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FD4BED88-0034-4D27-A620-199AAC42B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9923" y="1298821"/>
            <a:ext cx="88372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altLang="en-US" sz="28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72">
            <a:extLst>
              <a:ext uri="{FF2B5EF4-FFF2-40B4-BE49-F238E27FC236}">
                <a16:creationId xmlns:a16="http://schemas.microsoft.com/office/drawing/2014/main" id="{338F39BD-C82A-48E1-AA8F-04C338637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049" y="81644"/>
            <a:ext cx="9259956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14 – BÀI 13: ĐIỆN NĂNG – CÔNG CỦA DÒNG ĐIỆN</a:t>
            </a:r>
          </a:p>
        </p:txBody>
      </p:sp>
      <p:sp>
        <p:nvSpPr>
          <p:cNvPr id="19" name="Text Box 73">
            <a:extLst>
              <a:ext uri="{FF2B5EF4-FFF2-40B4-BE49-F238E27FC236}">
                <a16:creationId xmlns:a16="http://schemas.microsoft.com/office/drawing/2014/main" id="{C008FF09-1FB9-417C-8F2F-3A715223D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3420" y="822993"/>
            <a:ext cx="670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" name="Text Box 73">
            <a:extLst>
              <a:ext uri="{FF2B5EF4-FFF2-40B4-BE49-F238E27FC236}">
                <a16:creationId xmlns:a16="http://schemas.microsoft.com/office/drawing/2014/main" id="{376AE44A-3AE6-4B3C-AF38-66C0D76B1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227" y="447239"/>
            <a:ext cx="6705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ĐIỆN NĂNG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218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75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4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4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4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4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75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75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4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0" grpId="0"/>
      <p:bldP spid="147587" grpId="0"/>
      <p:bldP spid="147589" grpId="0"/>
      <p:bldP spid="147590" grpId="0"/>
      <p:bldP spid="275505" grpId="0"/>
      <p:bldP spid="147594" grpId="0"/>
      <p:bldP spid="147593" grpId="0"/>
      <p:bldP spid="275508" grpId="0"/>
      <p:bldP spid="14759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Line 2">
            <a:extLst>
              <a:ext uri="{FF2B5EF4-FFF2-40B4-BE49-F238E27FC236}">
                <a16:creationId xmlns:a16="http://schemas.microsoft.com/office/drawing/2014/main" id="{1AD9A6A7-6F21-4007-A3E3-C43E8F6244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44791" y="4288672"/>
            <a:ext cx="1525892" cy="6111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091" name="Line 3">
            <a:extLst>
              <a:ext uri="{FF2B5EF4-FFF2-40B4-BE49-F238E27FC236}">
                <a16:creationId xmlns:a16="http://schemas.microsoft.com/office/drawing/2014/main" id="{E48FC715-5BDA-402E-83D3-0EA82E86A9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44791" y="2923183"/>
            <a:ext cx="1676400" cy="1371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092" name="Line 4">
            <a:extLst>
              <a:ext uri="{FF2B5EF4-FFF2-40B4-BE49-F238E27FC236}">
                <a16:creationId xmlns:a16="http://schemas.microsoft.com/office/drawing/2014/main" id="{A85B8454-B80C-4ECD-B5D0-6DFF4507323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2600" y="4288672"/>
            <a:ext cx="1447800" cy="1371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093" name="Text Box 5">
            <a:extLst>
              <a:ext uri="{FF2B5EF4-FFF2-40B4-BE49-F238E27FC236}">
                <a16:creationId xmlns:a16="http://schemas.microsoft.com/office/drawing/2014/main" id="{0BB76A51-C4C0-4921-9D19-FC862D12C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2113" y="3766571"/>
            <a:ext cx="2819400" cy="1015663"/>
          </a:xfrm>
          <a:prstGeom prst="rect">
            <a:avLst/>
          </a:prstGeom>
          <a:solidFill>
            <a:srgbClr val="FFFFCC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ĐIỆN NĂNG CÓ THỂ CHUYỂN HÓA  THÀNH</a:t>
            </a:r>
          </a:p>
        </p:txBody>
      </p:sp>
      <p:sp>
        <p:nvSpPr>
          <p:cNvPr id="217094" name="Text Box 6">
            <a:extLst>
              <a:ext uri="{FF2B5EF4-FFF2-40B4-BE49-F238E27FC236}">
                <a16:creationId xmlns:a16="http://schemas.microsoft.com/office/drawing/2014/main" id="{0B700051-779D-4607-8E06-302323A61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9048" y="2586335"/>
            <a:ext cx="16002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Cơ năng</a:t>
            </a:r>
          </a:p>
        </p:txBody>
      </p:sp>
      <p:sp>
        <p:nvSpPr>
          <p:cNvPr id="217095" name="Text Box 7">
            <a:extLst>
              <a:ext uri="{FF2B5EF4-FFF2-40B4-BE49-F238E27FC236}">
                <a16:creationId xmlns:a16="http://schemas.microsoft.com/office/drawing/2014/main" id="{CF36FEA0-5F8D-459B-9BC7-ADD5C4D0D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8438" y="4036367"/>
            <a:ext cx="19212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7096" name="Text Box 8">
            <a:extLst>
              <a:ext uri="{FF2B5EF4-FFF2-40B4-BE49-F238E27FC236}">
                <a16:creationId xmlns:a16="http://schemas.microsoft.com/office/drawing/2014/main" id="{50BEC4EF-EEA7-4CBA-8D74-8E6CF4067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6648" y="5936901"/>
            <a:ext cx="21971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Quang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7097" name="Picture 9">
            <a:extLst>
              <a:ext uri="{FF2B5EF4-FFF2-40B4-BE49-F238E27FC236}">
                <a16:creationId xmlns:a16="http://schemas.microsoft.com/office/drawing/2014/main" id="{A17D7FDF-C6A1-4BAB-B397-002582BFA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414" y="3623915"/>
            <a:ext cx="2590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098" name="Picture 10">
            <a:extLst>
              <a:ext uri="{FF2B5EF4-FFF2-40B4-BE49-F238E27FC236}">
                <a16:creationId xmlns:a16="http://schemas.microsoft.com/office/drawing/2014/main" id="{748D23C3-A325-4935-83C2-5CB20DC9F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558" y="1941513"/>
            <a:ext cx="1905000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Hình ảnh 2" descr="Ảnh có chứa sáng, tay, nắm giữ, từ xa&#10;&#10;Mô tả được tạo tự động">
            <a:extLst>
              <a:ext uri="{FF2B5EF4-FFF2-40B4-BE49-F238E27FC236}">
                <a16:creationId xmlns:a16="http://schemas.microsoft.com/office/drawing/2014/main" id="{BF2BBFAA-CDD0-40CB-8B15-6BA39D57EF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561" y="5342830"/>
            <a:ext cx="2005997" cy="1371600"/>
          </a:xfrm>
          <a:prstGeom prst="rect">
            <a:avLst/>
          </a:prstGeom>
        </p:spPr>
      </p:pic>
      <p:sp>
        <p:nvSpPr>
          <p:cNvPr id="18" name="Text Box 4">
            <a:extLst>
              <a:ext uri="{FF2B5EF4-FFF2-40B4-BE49-F238E27FC236}">
                <a16:creationId xmlns:a16="http://schemas.microsoft.com/office/drawing/2014/main" id="{E8B822F7-8F5B-4158-BF51-7A5CE4AFD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9923" y="1298821"/>
            <a:ext cx="88372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altLang="en-US" sz="28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72">
            <a:extLst>
              <a:ext uri="{FF2B5EF4-FFF2-40B4-BE49-F238E27FC236}">
                <a16:creationId xmlns:a16="http://schemas.microsoft.com/office/drawing/2014/main" id="{AD1ED649-A9C1-4C55-9D85-477B3A0AA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049" y="81644"/>
            <a:ext cx="9259956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14 – BÀI 13: ĐIỆN NĂNG – CÔNG CỦA DÒNG ĐIỆN</a:t>
            </a:r>
          </a:p>
        </p:txBody>
      </p:sp>
      <p:sp>
        <p:nvSpPr>
          <p:cNvPr id="20" name="Text Box 73">
            <a:extLst>
              <a:ext uri="{FF2B5EF4-FFF2-40B4-BE49-F238E27FC236}">
                <a16:creationId xmlns:a16="http://schemas.microsoft.com/office/drawing/2014/main" id="{4D60B2BC-7D01-4852-945B-D4D9C6E25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3420" y="809741"/>
            <a:ext cx="670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1" name="Text Box 73">
            <a:extLst>
              <a:ext uri="{FF2B5EF4-FFF2-40B4-BE49-F238E27FC236}">
                <a16:creationId xmlns:a16="http://schemas.microsoft.com/office/drawing/2014/main" id="{E0169064-B34F-43B2-8046-CA838042F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227" y="447239"/>
            <a:ext cx="6705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ĐIỆN NĂNG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275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7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7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3" grpId="0" animBg="1"/>
      <p:bldP spid="217094" grpId="0"/>
      <p:bldP spid="217095" grpId="0"/>
      <p:bldP spid="2170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97" name="Text Box 13">
            <a:extLst>
              <a:ext uri="{FF2B5EF4-FFF2-40B4-BE49-F238E27FC236}">
                <a16:creationId xmlns:a16="http://schemas.microsoft.com/office/drawing/2014/main" id="{340B128B-7550-426E-9D54-B0424F178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1979" y="3328626"/>
            <a:ext cx="962170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15363" name="Text Box 14">
            <a:extLst>
              <a:ext uri="{FF2B5EF4-FFF2-40B4-BE49-F238E27FC236}">
                <a16:creationId xmlns:a16="http://schemas.microsoft.com/office/drawing/2014/main" id="{16B7CCC8-1970-43B8-B4C5-76C31655D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981" y="1313383"/>
            <a:ext cx="905020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933634A2-81AD-4106-80E5-4DA1D1E3E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3420" y="2741365"/>
            <a:ext cx="95373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altLang="en-US" sz="28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72">
            <a:extLst>
              <a:ext uri="{FF2B5EF4-FFF2-40B4-BE49-F238E27FC236}">
                <a16:creationId xmlns:a16="http://schemas.microsoft.com/office/drawing/2014/main" id="{B4EF5E72-6915-401A-A009-903535883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049" y="81644"/>
            <a:ext cx="9259956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14 – BÀI 13: ĐIỆN NĂNG – CÔNG CỦA DÒNG ĐIỆN</a:t>
            </a:r>
          </a:p>
        </p:txBody>
      </p:sp>
      <p:sp>
        <p:nvSpPr>
          <p:cNvPr id="12" name="Text Box 73">
            <a:extLst>
              <a:ext uri="{FF2B5EF4-FFF2-40B4-BE49-F238E27FC236}">
                <a16:creationId xmlns:a16="http://schemas.microsoft.com/office/drawing/2014/main" id="{ECACAB44-A2C6-4A4E-B730-11C1C6C56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3420" y="809741"/>
            <a:ext cx="66506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Text Box 73">
            <a:extLst>
              <a:ext uri="{FF2B5EF4-FFF2-40B4-BE49-F238E27FC236}">
                <a16:creationId xmlns:a16="http://schemas.microsoft.com/office/drawing/2014/main" id="{FE11D566-61E2-4968-B03E-C2B9E8694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227" y="447239"/>
            <a:ext cx="6705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ĐIỆN NĂNG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18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6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6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9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4" name="AutoShape 18">
            <a:extLst>
              <a:ext uri="{FF2B5EF4-FFF2-40B4-BE49-F238E27FC236}">
                <a16:creationId xmlns:a16="http://schemas.microsoft.com/office/drawing/2014/main" id="{6BD050D5-9C0E-480F-9A87-61009B8B3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723" y="1949261"/>
            <a:ext cx="4267200" cy="1752600"/>
          </a:xfrm>
          <a:prstGeom prst="cloudCallout">
            <a:avLst>
              <a:gd name="adj1" fmla="val -44644"/>
              <a:gd name="adj2" fmla="val 70019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8?</a:t>
            </a:r>
          </a:p>
        </p:txBody>
      </p:sp>
      <p:sp>
        <p:nvSpPr>
          <p:cNvPr id="50195" name="Text Box 19">
            <a:extLst>
              <a:ext uri="{FF2B5EF4-FFF2-40B4-BE49-F238E27FC236}">
                <a16:creationId xmlns:a16="http://schemas.microsoft.com/office/drawing/2014/main" id="{F81AD744-7B8C-40C1-AC3F-972858574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9" y="4027284"/>
            <a:ext cx="80772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196" name="Object 20">
                <a:extLst>
                  <a:ext uri="{FF2B5EF4-FFF2-40B4-BE49-F238E27FC236}">
                    <a16:creationId xmlns:a16="http://schemas.microsoft.com/office/drawing/2014/main" id="{930EC143-7087-49C4-9D85-0BE395F460C4}"/>
                  </a:ext>
                </a:extLst>
              </p:cNvPr>
              <p:cNvSpPr txBox="1">
                <a:spLocks noGrp="1"/>
              </p:cNvSpPr>
              <p:nvPr>
                <p:ph/>
              </p:nvPr>
            </p:nvSpPr>
            <p:spPr bwMode="auto">
              <a:xfrm>
                <a:off x="6569766" y="2941638"/>
                <a:ext cx="2985051" cy="109696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ffectLst/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𝑡𝑝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100%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0196" name="Object 20">
                <a:extLst>
                  <a:ext uri="{FF2B5EF4-FFF2-40B4-BE49-F238E27FC236}">
                    <a16:creationId xmlns:a16="http://schemas.microsoft.com/office/drawing/2014/main" id="{930EC143-7087-49C4-9D85-0BE395F460C4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/>
              </p:nvPr>
            </p:nvSpPr>
            <p:spPr bwMode="auto">
              <a:xfrm>
                <a:off x="6569766" y="2941638"/>
                <a:ext cx="2985051" cy="10969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9" name="Rectangle 22">
            <a:extLst>
              <a:ext uri="{FF2B5EF4-FFF2-40B4-BE49-F238E27FC236}">
                <a16:creationId xmlns:a16="http://schemas.microsoft.com/office/drawing/2014/main" id="{B65C927A-169A-47AD-9CCA-2E61A8F0B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3689" y="4959350"/>
            <a:ext cx="45624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spcBef>
                <a:spcPct val="50000"/>
              </a:spcBef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99" name="Text Box 23">
            <a:extLst>
              <a:ext uri="{FF2B5EF4-FFF2-40B4-BE49-F238E27FC236}">
                <a16:creationId xmlns:a16="http://schemas.microsoft.com/office/drawing/2014/main" id="{336D244E-2BC9-430D-8E87-2A5EC4162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0409" y="2173355"/>
            <a:ext cx="4495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50200" name="Text Box 24">
            <a:extLst>
              <a:ext uri="{FF2B5EF4-FFF2-40B4-BE49-F238E27FC236}">
                <a16:creationId xmlns:a16="http://schemas.microsoft.com/office/drawing/2014/main" id="{D3945BFA-F6BA-4EB6-8558-E7A57576A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9099" y="3665141"/>
            <a:ext cx="915559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0DF92B45-7205-461B-8140-DD5E47A66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9923" y="1298821"/>
            <a:ext cx="88372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altLang="en-US" sz="28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72">
            <a:extLst>
              <a:ext uri="{FF2B5EF4-FFF2-40B4-BE49-F238E27FC236}">
                <a16:creationId xmlns:a16="http://schemas.microsoft.com/office/drawing/2014/main" id="{68D8500D-F326-44B2-94D0-77974EF42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049" y="81644"/>
            <a:ext cx="9259956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14 – BÀI 13: ĐIỆN NĂNG – CÔNG CỦA DÒNG ĐIỆN</a:t>
            </a:r>
          </a:p>
        </p:txBody>
      </p:sp>
      <p:sp>
        <p:nvSpPr>
          <p:cNvPr id="17" name="Text Box 73">
            <a:extLst>
              <a:ext uri="{FF2B5EF4-FFF2-40B4-BE49-F238E27FC236}">
                <a16:creationId xmlns:a16="http://schemas.microsoft.com/office/drawing/2014/main" id="{0C3501C1-E500-4D82-8A12-1683839D1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3420" y="809741"/>
            <a:ext cx="670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" name="Text Box 73">
            <a:extLst>
              <a:ext uri="{FF2B5EF4-FFF2-40B4-BE49-F238E27FC236}">
                <a16:creationId xmlns:a16="http://schemas.microsoft.com/office/drawing/2014/main" id="{5FC4E6E4-DC12-46DF-8DC2-4FD4A1A8E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227" y="447239"/>
            <a:ext cx="6705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ĐIỆN NĂNG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015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01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0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50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50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50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4" grpId="0" animBg="1"/>
      <p:bldP spid="50194" grpId="1" animBg="1"/>
      <p:bldP spid="50195" grpId="0"/>
      <p:bldP spid="50195" grpId="1"/>
      <p:bldP spid="50196" grpId="0" build="p" animBg="1"/>
      <p:bldP spid="50199" grpId="0"/>
      <p:bldP spid="5020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59762" name="Object 18">
                <a:extLst>
                  <a:ext uri="{FF2B5EF4-FFF2-40B4-BE49-F238E27FC236}">
                    <a16:creationId xmlns:a16="http://schemas.microsoft.com/office/drawing/2014/main" id="{19DC6170-4E50-4D97-99E2-F84B7BDE2A78}"/>
                  </a:ext>
                </a:extLst>
              </p:cNvPr>
              <p:cNvSpPr txBox="1">
                <a:spLocks noGrp="1"/>
              </p:cNvSpPr>
              <p:nvPr>
                <p:ph/>
              </p:nvPr>
            </p:nvSpPr>
            <p:spPr bwMode="auto">
              <a:xfrm>
                <a:off x="4628943" y="4385890"/>
                <a:ext cx="2964552" cy="114300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  <a:effectLst/>
            </p:spPr>
            <p:txBody>
              <a:bodyPr>
                <a:normAutofit fontScale="925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𝑡𝑝</m:t>
                              </m:r>
                            </m:sub>
                          </m:sSub>
                        </m:den>
                      </m:f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100%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59762" name="Object 18">
                <a:extLst>
                  <a:ext uri="{FF2B5EF4-FFF2-40B4-BE49-F238E27FC236}">
                    <a16:creationId xmlns:a16="http://schemas.microsoft.com/office/drawing/2014/main" id="{19DC6170-4E50-4D97-99E2-F84B7BDE2A78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/>
              </p:nvPr>
            </p:nvSpPr>
            <p:spPr bwMode="auto">
              <a:xfrm>
                <a:off x="4628943" y="4385890"/>
                <a:ext cx="2964552" cy="1143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764" name="Text Box 20">
            <a:extLst>
              <a:ext uri="{FF2B5EF4-FFF2-40B4-BE49-F238E27FC236}">
                <a16:creationId xmlns:a16="http://schemas.microsoft.com/office/drawing/2014/main" id="{21060357-DC85-4CE0-B881-984AC6F31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4316" y="2394266"/>
            <a:ext cx="993913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9765" name="Text Box 21">
            <a:extLst>
              <a:ext uri="{FF2B5EF4-FFF2-40B4-BE49-F238E27FC236}">
                <a16:creationId xmlns:a16="http://schemas.microsoft.com/office/drawing/2014/main" id="{B82160FD-AE39-48DE-979F-33CAAF7BE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5330" y="5529316"/>
            <a:ext cx="1014197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i="1" baseline="-25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</a:t>
            </a:r>
            <a:r>
              <a:rPr lang="en-US" altLang="en-US" sz="24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eaLnBrk="1" hangingPunct="1"/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baseline="-25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54D81175-8788-4ECD-888E-1CCD50B6E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9923" y="1298821"/>
            <a:ext cx="88372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altLang="en-US" sz="28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72">
            <a:extLst>
              <a:ext uri="{FF2B5EF4-FFF2-40B4-BE49-F238E27FC236}">
                <a16:creationId xmlns:a16="http://schemas.microsoft.com/office/drawing/2014/main" id="{D0BC88E9-F7ED-4BD3-AA89-2ED59CAD2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049" y="68392"/>
            <a:ext cx="9259956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14 – BÀI 13: ĐIỆN NĂNG – CÔNG CỦA DÒNG ĐIỆN</a:t>
            </a:r>
          </a:p>
        </p:txBody>
      </p:sp>
      <p:sp>
        <p:nvSpPr>
          <p:cNvPr id="14" name="Text Box 73">
            <a:extLst>
              <a:ext uri="{FF2B5EF4-FFF2-40B4-BE49-F238E27FC236}">
                <a16:creationId xmlns:a16="http://schemas.microsoft.com/office/drawing/2014/main" id="{F6FDF740-F277-454B-9C10-2D28C0835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3420" y="783237"/>
            <a:ext cx="670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Text Box 73">
            <a:extLst>
              <a:ext uri="{FF2B5EF4-FFF2-40B4-BE49-F238E27FC236}">
                <a16:creationId xmlns:a16="http://schemas.microsoft.com/office/drawing/2014/main" id="{E42BF18A-A5D9-4E2E-A248-246BE3CA0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227" y="433987"/>
            <a:ext cx="6705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ĐIỆN NĂNG</a:t>
            </a:r>
          </a:p>
        </p:txBody>
      </p:sp>
      <p:sp>
        <p:nvSpPr>
          <p:cNvPr id="16" name="Text Box 73">
            <a:extLst>
              <a:ext uri="{FF2B5EF4-FFF2-40B4-BE49-F238E27FC236}">
                <a16:creationId xmlns:a16="http://schemas.microsoft.com/office/drawing/2014/main" id="{624A09E3-A6E5-4ADE-8D3E-6B8FFB0AF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428" y="1842769"/>
            <a:ext cx="670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altLang="en-US" sz="28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71813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9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9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97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9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62" grpId="0" build="p" animBg="1"/>
      <p:bldP spid="15976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7" name="Text Box 17">
            <a:extLst>
              <a:ext uri="{FF2B5EF4-FFF2-40B4-BE49-F238E27FC236}">
                <a16:creationId xmlns:a16="http://schemas.microsoft.com/office/drawing/2014/main" id="{270BA2F4-C4E6-4A4D-8DC0-421B9EA6E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760" y="1827927"/>
            <a:ext cx="1068787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lang="en-US" alt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Công</a:t>
            </a:r>
            <a:r>
              <a:rPr lang="en-US" altLang="en-US" sz="32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altLang="en-US" sz="32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</a:t>
            </a:r>
            <a:r>
              <a:rPr lang="en-US" alt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òng</a:t>
            </a:r>
            <a:r>
              <a:rPr lang="en-US" altLang="en-US" sz="32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2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ở </a:t>
            </a:r>
            <a:r>
              <a:rPr lang="en-US" alt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32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32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2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32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2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altLang="en-US" sz="32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2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32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2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4" name="Text Box 27">
            <a:extLst>
              <a:ext uri="{FF2B5EF4-FFF2-40B4-BE49-F238E27FC236}">
                <a16:creationId xmlns:a16="http://schemas.microsoft.com/office/drawing/2014/main" id="{EC540E71-1B25-4E50-B187-CF1AC65D6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810000"/>
            <a:ext cx="7620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5" name="Text Box 30">
            <a:extLst>
              <a:ext uri="{FF2B5EF4-FFF2-40B4-BE49-F238E27FC236}">
                <a16:creationId xmlns:a16="http://schemas.microsoft.com/office/drawing/2014/main" id="{99D9CE17-5141-425B-820D-AF3FC58E5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810001"/>
            <a:ext cx="464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vi-V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44" name="Rectangle 64">
            <a:extLst>
              <a:ext uri="{FF2B5EF4-FFF2-40B4-BE49-F238E27FC236}">
                <a16:creationId xmlns:a16="http://schemas.microsoft.com/office/drawing/2014/main" id="{EF1018BB-9E6F-4C0B-95FB-D4F2BA6A8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352800"/>
            <a:ext cx="320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72">
            <a:extLst>
              <a:ext uri="{FF2B5EF4-FFF2-40B4-BE49-F238E27FC236}">
                <a16:creationId xmlns:a16="http://schemas.microsoft.com/office/drawing/2014/main" id="{C0D997F5-9B24-4740-B0E3-E070DDDFF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049" y="68392"/>
            <a:ext cx="9259956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14 – BÀI 13: ĐIỆN NĂNG – CÔNG CỦA DÒNG ĐIỆN</a:t>
            </a:r>
          </a:p>
        </p:txBody>
      </p:sp>
      <p:sp>
        <p:nvSpPr>
          <p:cNvPr id="14" name="Text Box 73">
            <a:extLst>
              <a:ext uri="{FF2B5EF4-FFF2-40B4-BE49-F238E27FC236}">
                <a16:creationId xmlns:a16="http://schemas.microsoft.com/office/drawing/2014/main" id="{C71196BF-E159-49E2-A668-CBA910EDE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227" y="420735"/>
            <a:ext cx="6705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ĐIỆN NĂNG</a:t>
            </a:r>
          </a:p>
        </p:txBody>
      </p:sp>
      <p:sp>
        <p:nvSpPr>
          <p:cNvPr id="18" name="Text Box 73">
            <a:extLst>
              <a:ext uri="{FF2B5EF4-FFF2-40B4-BE49-F238E27FC236}">
                <a16:creationId xmlns:a16="http://schemas.microsoft.com/office/drawing/2014/main" id="{626FF470-0E4F-4518-8314-2E246F009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227" y="834857"/>
            <a:ext cx="66799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CỦA DÒNG ĐIỆN</a:t>
            </a:r>
          </a:p>
        </p:txBody>
      </p:sp>
      <p:sp>
        <p:nvSpPr>
          <p:cNvPr id="20" name="Text Box 73">
            <a:extLst>
              <a:ext uri="{FF2B5EF4-FFF2-40B4-BE49-F238E27FC236}">
                <a16:creationId xmlns:a16="http://schemas.microsoft.com/office/drawing/2014/main" id="{28D81DD0-BC31-4D24-9242-11E66EA33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028" y="1247029"/>
            <a:ext cx="670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altLang="en-US" sz="28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27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>
            <a:extLst>
              <a:ext uri="{FF2B5EF4-FFF2-40B4-BE49-F238E27FC236}">
                <a16:creationId xmlns:a16="http://schemas.microsoft.com/office/drawing/2014/main" id="{C4641BAC-1470-4547-9F28-1871744232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3363" y="1913876"/>
            <a:ext cx="10142228" cy="1618292"/>
          </a:xfrm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C4: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8?</a:t>
            </a:r>
            <a:b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9140" name="Text Box 4">
            <a:extLst>
              <a:ext uri="{FF2B5EF4-FFF2-40B4-BE49-F238E27FC236}">
                <a16:creationId xmlns:a16="http://schemas.microsoft.com/office/drawing/2014/main" id="{4C3CD3C6-C794-4A85-823C-9CD62CA15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5634" y="3318667"/>
            <a:ext cx="2150294" cy="707673"/>
          </a:xfrm>
          <a:prstGeom prst="rect">
            <a:avLst/>
          </a:prstGeom>
          <a:noFill/>
          <a:ln w="38100" cmpd="dbl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4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</a:t>
            </a:r>
            <a:r>
              <a:rPr lang="en-US" altLang="en-US" sz="4000" b="1" dirty="0">
                <a:solidFill>
                  <a:srgbClr val="CC0000"/>
                </a:solidFill>
                <a:latin typeface="Blackadder ITC" panose="04020505051007020D02" pitchFamily="82" charset="0"/>
                <a:cs typeface="Times New Roman" panose="02020603050405020304" pitchFamily="18" charset="0"/>
              </a:rPr>
              <a:t>P</a:t>
            </a:r>
            <a:r>
              <a:rPr lang="en-US" altLang="en-US" sz="4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t</a:t>
            </a:r>
          </a:p>
        </p:txBody>
      </p:sp>
      <p:sp>
        <p:nvSpPr>
          <p:cNvPr id="219141" name="Text Box 5">
            <a:extLst>
              <a:ext uri="{FF2B5EF4-FFF2-40B4-BE49-F238E27FC236}">
                <a16:creationId xmlns:a16="http://schemas.microsoft.com/office/drawing/2014/main" id="{B2B90E33-BAA4-49EF-982A-AB0C395E6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901" y="3350059"/>
            <a:ext cx="1233516" cy="6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l" eaLnBrk="1" hangingPunct="1">
              <a:spcBef>
                <a:spcPct val="50000"/>
              </a:spcBef>
              <a:buFont typeface="Symbol" panose="05050102010706020507" pitchFamily="18" charset="2"/>
              <a:buChar char="Þ"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9142" name="Text Box 6">
            <a:extLst>
              <a:ext uri="{FF2B5EF4-FFF2-40B4-BE49-F238E27FC236}">
                <a16:creationId xmlns:a16="http://schemas.microsoft.com/office/drawing/2014/main" id="{DBAE978A-293E-408F-9ACD-532DD9F51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1472" y="4963761"/>
            <a:ext cx="9226285" cy="953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C5: </a:t>
            </a:r>
            <a:r>
              <a:rPr lang="en-US" alt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alt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ở </a:t>
            </a:r>
            <a:r>
              <a:rPr lang="en-US" alt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9144" name="Text Box 8">
            <a:extLst>
              <a:ext uri="{FF2B5EF4-FFF2-40B4-BE49-F238E27FC236}">
                <a16:creationId xmlns:a16="http://schemas.microsoft.com/office/drawing/2014/main" id="{CFE1FF95-C46B-4FD9-B223-486EA5391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810" y="6029739"/>
            <a:ext cx="50325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r>
              <a:rPr lang="en-US" altLang="en-US" sz="4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>
                <a:solidFill>
                  <a:srgbClr val="CC0000"/>
                </a:solidFill>
                <a:latin typeface="Blackadder ITC" panose="04020505051007020D02" pitchFamily="82" charset="0"/>
                <a:cs typeface="Times New Roman" panose="02020603050405020304" pitchFamily="18" charset="0"/>
              </a:rPr>
              <a:t>P</a:t>
            </a:r>
            <a:r>
              <a:rPr lang="en-US" altLang="en-US" sz="4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U.I</a:t>
            </a:r>
          </a:p>
        </p:txBody>
      </p:sp>
      <p:sp>
        <p:nvSpPr>
          <p:cNvPr id="219148" name="Rectangle 12">
            <a:extLst>
              <a:ext uri="{FF2B5EF4-FFF2-40B4-BE49-F238E27FC236}">
                <a16:creationId xmlns:a16="http://schemas.microsoft.com/office/drawing/2014/main" id="{6B94A636-3483-416C-A81E-CBD8B25DF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2659" y="3065327"/>
            <a:ext cx="2460343" cy="1362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 dirty="0">
                <a:latin typeface="Blackadder ITC" panose="04020505051007020D02" pitchFamily="82" charset="0"/>
                <a:cs typeface="Times New Roman" panose="02020603050405020304" pitchFamily="18" charset="0"/>
              </a:rPr>
              <a:t>P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vi-VN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9149" name="Object 13">
            <a:extLst>
              <a:ext uri="{FF2B5EF4-FFF2-40B4-BE49-F238E27FC236}">
                <a16:creationId xmlns:a16="http://schemas.microsoft.com/office/drawing/2014/main" id="{84122E81-65A3-4940-AACA-37F9D3733E4F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8953059"/>
              </p:ext>
            </p:extLst>
          </p:nvPr>
        </p:nvGraphicFramePr>
        <p:xfrm>
          <a:off x="3311192" y="2931279"/>
          <a:ext cx="727523" cy="1609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4" imgW="177646" imgH="393359" progId="Equation.3">
                  <p:embed/>
                </p:oleObj>
              </mc:Choice>
              <mc:Fallback>
                <p:oleObj name="Equation" r:id="rId4" imgW="177646" imgH="393359" progId="Equation.3">
                  <p:embed/>
                  <p:pic>
                    <p:nvPicPr>
                      <p:cNvPr id="219149" name="Object 13">
                        <a:extLst>
                          <a:ext uri="{FF2B5EF4-FFF2-40B4-BE49-F238E27FC236}">
                            <a16:creationId xmlns:a16="http://schemas.microsoft.com/office/drawing/2014/main" id="{84122E81-65A3-4940-AACA-37F9D3733E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192" y="2931279"/>
                        <a:ext cx="727523" cy="16094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161" name="Text Box 25">
            <a:extLst>
              <a:ext uri="{FF2B5EF4-FFF2-40B4-BE49-F238E27FC236}">
                <a16:creationId xmlns:a16="http://schemas.microsoft.com/office/drawing/2014/main" id="{840E06C5-0B6C-4742-8B43-765EE1642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1113" y="4276918"/>
            <a:ext cx="3152313" cy="70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40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40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4000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2528E7-6B73-4655-9E47-4F71E402B1B4}"/>
              </a:ext>
            </a:extLst>
          </p:cNvPr>
          <p:cNvSpPr/>
          <p:nvPr/>
        </p:nvSpPr>
        <p:spPr>
          <a:xfrm>
            <a:off x="6425407" y="5550399"/>
            <a:ext cx="1963220" cy="58477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U.I.t</a:t>
            </a:r>
            <a:endParaRPr lang="en-US" sz="3200" dirty="0"/>
          </a:p>
        </p:txBody>
      </p:sp>
      <p:sp>
        <p:nvSpPr>
          <p:cNvPr id="16" name="Text Box 72">
            <a:extLst>
              <a:ext uri="{FF2B5EF4-FFF2-40B4-BE49-F238E27FC236}">
                <a16:creationId xmlns:a16="http://schemas.microsoft.com/office/drawing/2014/main" id="{DA2F9411-37D5-41D5-93E4-63A8144E8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049" y="68392"/>
            <a:ext cx="9259956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14 – BÀI 13: ĐIỆN NĂNG – CÔNG CỦA DÒNG ĐIỆN</a:t>
            </a:r>
          </a:p>
        </p:txBody>
      </p:sp>
      <p:sp>
        <p:nvSpPr>
          <p:cNvPr id="17" name="Text Box 73">
            <a:extLst>
              <a:ext uri="{FF2B5EF4-FFF2-40B4-BE49-F238E27FC236}">
                <a16:creationId xmlns:a16="http://schemas.microsoft.com/office/drawing/2014/main" id="{E1308581-0FDF-4323-9061-8E58068CF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227" y="420735"/>
            <a:ext cx="6705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ĐIỆN NĂNG</a:t>
            </a:r>
          </a:p>
        </p:txBody>
      </p:sp>
      <p:sp>
        <p:nvSpPr>
          <p:cNvPr id="18" name="Text Box 73">
            <a:extLst>
              <a:ext uri="{FF2B5EF4-FFF2-40B4-BE49-F238E27FC236}">
                <a16:creationId xmlns:a16="http://schemas.microsoft.com/office/drawing/2014/main" id="{1C48E8BC-AFAE-4C5C-8BC6-CC6C5AFCB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227" y="834857"/>
            <a:ext cx="66799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CỦA DÒNG ĐIỆN</a:t>
            </a:r>
          </a:p>
        </p:txBody>
      </p:sp>
      <p:sp>
        <p:nvSpPr>
          <p:cNvPr id="19" name="Text Box 73">
            <a:extLst>
              <a:ext uri="{FF2B5EF4-FFF2-40B4-BE49-F238E27FC236}">
                <a16:creationId xmlns:a16="http://schemas.microsoft.com/office/drawing/2014/main" id="{3F1F03EA-8CA6-4D47-867C-43FFBF529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028" y="1143709"/>
            <a:ext cx="670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altLang="en-US" sz="28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73">
            <a:extLst>
              <a:ext uri="{FF2B5EF4-FFF2-40B4-BE49-F238E27FC236}">
                <a16:creationId xmlns:a16="http://schemas.microsoft.com/office/drawing/2014/main" id="{B1B8687B-590D-4D82-B905-400954105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028" y="1582814"/>
            <a:ext cx="670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altLang="en-US" sz="28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502618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9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9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9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9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9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9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8" grpId="0"/>
      <p:bldP spid="219140" grpId="0" animBg="1"/>
      <p:bldP spid="219142" grpId="0"/>
      <p:bldP spid="219144" grpId="0"/>
      <p:bldP spid="219148" grpId="0"/>
      <p:bldP spid="219161" grpId="0"/>
      <p:bldP spid="2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0">
            <a:extLst>
              <a:ext uri="{FF2B5EF4-FFF2-40B4-BE49-F238E27FC236}">
                <a16:creationId xmlns:a16="http://schemas.microsoft.com/office/drawing/2014/main" id="{1CEA1723-9C08-4D51-9BC6-DD4BB8434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6754" y="3237263"/>
            <a:ext cx="7086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vi-V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67" name="Text Box 43">
            <a:extLst>
              <a:ext uri="{FF2B5EF4-FFF2-40B4-BE49-F238E27FC236}">
                <a16:creationId xmlns:a16="http://schemas.microsoft.com/office/drawing/2014/main" id="{50852367-CAC0-4C37-A979-DC4CE2B60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0402" y="2182516"/>
            <a:ext cx="2590800" cy="5847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P t =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UIt</a:t>
            </a:r>
            <a:endParaRPr lang="en-US" altLang="en-US" sz="32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69" name="Rectangle 45">
            <a:extLst>
              <a:ext uri="{FF2B5EF4-FFF2-40B4-BE49-F238E27FC236}">
                <a16:creationId xmlns:a16="http://schemas.microsoft.com/office/drawing/2014/main" id="{3B253E41-63B5-4E7B-BF78-5DAF5769F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0154" y="2932462"/>
            <a:ext cx="63246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U: HĐT (V)</a:t>
            </a:r>
          </a:p>
          <a:p>
            <a:pPr algn="l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I : CĐDĐ (A)</a:t>
            </a:r>
          </a:p>
          <a:p>
            <a:pPr algn="l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t 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(s)</a:t>
            </a:r>
          </a:p>
          <a:p>
            <a:pPr algn="l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A 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(J)  </a:t>
            </a:r>
          </a:p>
          <a:p>
            <a:pPr algn="l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1J = 1W.1s = 1V.1A.1s</a:t>
            </a:r>
          </a:p>
        </p:txBody>
      </p:sp>
      <p:sp>
        <p:nvSpPr>
          <p:cNvPr id="77873" name="Text Box 49">
            <a:extLst>
              <a:ext uri="{FF2B5EF4-FFF2-40B4-BE49-F238E27FC236}">
                <a16:creationId xmlns:a16="http://schemas.microsoft.com/office/drawing/2014/main" id="{352822FD-9305-46E5-86A7-786D8E8E6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860" y="5072691"/>
            <a:ext cx="115161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kilooat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(kWh)</a:t>
            </a:r>
          </a:p>
        </p:txBody>
      </p:sp>
      <p:sp>
        <p:nvSpPr>
          <p:cNvPr id="77874" name="Text Box 50">
            <a:extLst>
              <a:ext uri="{FF2B5EF4-FFF2-40B4-BE49-F238E27FC236}">
                <a16:creationId xmlns:a16="http://schemas.microsoft.com/office/drawing/2014/main" id="{BC69A6A9-9788-4767-9CF8-162D822C7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2895" y="5857220"/>
            <a:ext cx="7139610" cy="5232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1kWh = 1000W.3600s = 3600000J = 3,6.10</a:t>
            </a:r>
            <a:r>
              <a:rPr lang="en-US" altLang="en-US" sz="2800" b="1" baseline="30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</a:t>
            </a:r>
          </a:p>
        </p:txBody>
      </p:sp>
      <p:sp>
        <p:nvSpPr>
          <p:cNvPr id="12" name="Text Box 72">
            <a:extLst>
              <a:ext uri="{FF2B5EF4-FFF2-40B4-BE49-F238E27FC236}">
                <a16:creationId xmlns:a16="http://schemas.microsoft.com/office/drawing/2014/main" id="{FAA8796B-4157-4EFB-8838-FCFC2EFA7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049" y="68392"/>
            <a:ext cx="9259956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14 – BÀI 13: ĐIỆN NĂNG – CÔNG CỦA DÒNG ĐIỆN</a:t>
            </a:r>
          </a:p>
        </p:txBody>
      </p:sp>
      <p:sp>
        <p:nvSpPr>
          <p:cNvPr id="13" name="Text Box 73">
            <a:extLst>
              <a:ext uri="{FF2B5EF4-FFF2-40B4-BE49-F238E27FC236}">
                <a16:creationId xmlns:a16="http://schemas.microsoft.com/office/drawing/2014/main" id="{CA5B97B6-50BF-4B68-ACE9-7E2D2B8C4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227" y="420735"/>
            <a:ext cx="6705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ĐIỆN NĂNG</a:t>
            </a:r>
          </a:p>
        </p:txBody>
      </p:sp>
      <p:sp>
        <p:nvSpPr>
          <p:cNvPr id="14" name="Text Box 73">
            <a:extLst>
              <a:ext uri="{FF2B5EF4-FFF2-40B4-BE49-F238E27FC236}">
                <a16:creationId xmlns:a16="http://schemas.microsoft.com/office/drawing/2014/main" id="{A1678560-ADED-4D7A-B7A5-BC06259D3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227" y="834857"/>
            <a:ext cx="66799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CỦA DÒNG ĐIỆN</a:t>
            </a:r>
          </a:p>
        </p:txBody>
      </p:sp>
      <p:sp>
        <p:nvSpPr>
          <p:cNvPr id="15" name="Text Box 73">
            <a:extLst>
              <a:ext uri="{FF2B5EF4-FFF2-40B4-BE49-F238E27FC236}">
                <a16:creationId xmlns:a16="http://schemas.microsoft.com/office/drawing/2014/main" id="{3B3C5076-FFFD-42CE-BD6D-D21377BB7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028" y="1143709"/>
            <a:ext cx="670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altLang="en-US" sz="28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73">
            <a:extLst>
              <a:ext uri="{FF2B5EF4-FFF2-40B4-BE49-F238E27FC236}">
                <a16:creationId xmlns:a16="http://schemas.microsoft.com/office/drawing/2014/main" id="{D8F08BDF-D1FA-432E-BA78-2A61B354A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028" y="1582814"/>
            <a:ext cx="670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altLang="en-US" sz="28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18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7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7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7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7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7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7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7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7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7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7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7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7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7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7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7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67" grpId="0" animBg="1"/>
      <p:bldP spid="7787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76" name="AutoShape 24">
            <a:extLst>
              <a:ext uri="{FF2B5EF4-FFF2-40B4-BE49-F238E27FC236}">
                <a16:creationId xmlns:a16="http://schemas.microsoft.com/office/drawing/2014/main" id="{AEBA05BB-57B5-4CEB-8341-1DC22C208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3847" y="2985518"/>
            <a:ext cx="6477000" cy="1524000"/>
          </a:xfrm>
          <a:prstGeom prst="wedgeEllipseCallout">
            <a:avLst>
              <a:gd name="adj1" fmla="val -44176"/>
              <a:gd name="adj2" fmla="val 70000"/>
            </a:avLst>
          </a:prstGeom>
          <a:solidFill>
            <a:schemeClr val="bg2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=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UIt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4777" name="AutoShape 25">
            <a:extLst>
              <a:ext uri="{FF2B5EF4-FFF2-40B4-BE49-F238E27FC236}">
                <a16:creationId xmlns:a16="http://schemas.microsoft.com/office/drawing/2014/main" id="{7A4EB90C-5909-44B8-88C9-B6C515903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3116" y="3061718"/>
            <a:ext cx="6238461" cy="13716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thực tế, người ta dùng dụng cụ nào để đo lượng điện năng sử dụng?</a:t>
            </a:r>
          </a:p>
        </p:txBody>
      </p:sp>
      <p:sp>
        <p:nvSpPr>
          <p:cNvPr id="74815" name="Text Box 63">
            <a:extLst>
              <a:ext uri="{FF2B5EF4-FFF2-40B4-BE49-F238E27FC236}">
                <a16:creationId xmlns:a16="http://schemas.microsoft.com/office/drawing/2014/main" id="{F5176EF6-D019-48D2-AA2A-01D06F53B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3622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 điện năng sử dụng được đo bằng công tơ điện.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4816" name="Picture 64">
            <a:extLst>
              <a:ext uri="{FF2B5EF4-FFF2-40B4-BE49-F238E27FC236}">
                <a16:creationId xmlns:a16="http://schemas.microsoft.com/office/drawing/2014/main" id="{A167176B-A84D-452C-9181-F63479564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309005"/>
            <a:ext cx="21431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817" name="Picture 65">
            <a:extLst>
              <a:ext uri="{FF2B5EF4-FFF2-40B4-BE49-F238E27FC236}">
                <a16:creationId xmlns:a16="http://schemas.microsoft.com/office/drawing/2014/main" id="{0C55B75D-BEC7-4760-BEE3-089BB8E9E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709" y="3248904"/>
            <a:ext cx="2667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819" name="Picture 67">
            <a:extLst>
              <a:ext uri="{FF2B5EF4-FFF2-40B4-BE49-F238E27FC236}">
                <a16:creationId xmlns:a16="http://schemas.microsoft.com/office/drawing/2014/main" id="{8429A865-2AFC-4B22-9DC5-31D172E3E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7" y="3471293"/>
            <a:ext cx="237172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Hình ảnh 2" descr="Ảnh có chứa bãi đậu xe, đồng hồ đo, đang ngồi&#10;&#10;Mô tả được tạo tự động">
            <a:extLst>
              <a:ext uri="{FF2B5EF4-FFF2-40B4-BE49-F238E27FC236}">
                <a16:creationId xmlns:a16="http://schemas.microsoft.com/office/drawing/2014/main" id="{CA833ED8-71D3-4BDD-ACA8-CDC3F59216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600" y="2893744"/>
            <a:ext cx="3592800" cy="3762094"/>
          </a:xfrm>
          <a:prstGeom prst="rect">
            <a:avLst/>
          </a:prstGeom>
        </p:spPr>
      </p:pic>
      <p:sp>
        <p:nvSpPr>
          <p:cNvPr id="15" name="Text Box 72">
            <a:extLst>
              <a:ext uri="{FF2B5EF4-FFF2-40B4-BE49-F238E27FC236}">
                <a16:creationId xmlns:a16="http://schemas.microsoft.com/office/drawing/2014/main" id="{5A8150EB-D280-40BB-BF9B-6B4F1CB9B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049" y="68392"/>
            <a:ext cx="9259956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14 – BÀI 13: ĐIỆN NĂNG – CÔNG CỦA DÒNG ĐIỆN</a:t>
            </a:r>
          </a:p>
        </p:txBody>
      </p:sp>
      <p:sp>
        <p:nvSpPr>
          <p:cNvPr id="16" name="Text Box 73">
            <a:extLst>
              <a:ext uri="{FF2B5EF4-FFF2-40B4-BE49-F238E27FC236}">
                <a16:creationId xmlns:a16="http://schemas.microsoft.com/office/drawing/2014/main" id="{4FA5F3BF-A318-477D-B2DC-47A968B5B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227" y="420735"/>
            <a:ext cx="6705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ĐIỆN NĂNG</a:t>
            </a:r>
          </a:p>
        </p:txBody>
      </p:sp>
      <p:sp>
        <p:nvSpPr>
          <p:cNvPr id="17" name="Text Box 73">
            <a:extLst>
              <a:ext uri="{FF2B5EF4-FFF2-40B4-BE49-F238E27FC236}">
                <a16:creationId xmlns:a16="http://schemas.microsoft.com/office/drawing/2014/main" id="{8832C6F3-07DB-4263-8E51-411EC5796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227" y="834857"/>
            <a:ext cx="66799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CỦA DÒNG ĐIỆN</a:t>
            </a:r>
          </a:p>
        </p:txBody>
      </p:sp>
      <p:sp>
        <p:nvSpPr>
          <p:cNvPr id="18" name="Text Box 73">
            <a:extLst>
              <a:ext uri="{FF2B5EF4-FFF2-40B4-BE49-F238E27FC236}">
                <a16:creationId xmlns:a16="http://schemas.microsoft.com/office/drawing/2014/main" id="{2E6D49BA-6EF7-481F-8F3F-E3ECFA32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028" y="1143709"/>
            <a:ext cx="670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altLang="en-US" sz="28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73">
            <a:extLst>
              <a:ext uri="{FF2B5EF4-FFF2-40B4-BE49-F238E27FC236}">
                <a16:creationId xmlns:a16="http://schemas.microsoft.com/office/drawing/2014/main" id="{9A09D194-1DE7-4C01-86F8-BF079CA10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028" y="1582814"/>
            <a:ext cx="670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altLang="en-US" sz="28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Hình chữ nhật 19">
            <a:extLst>
              <a:ext uri="{FF2B5EF4-FFF2-40B4-BE49-F238E27FC236}">
                <a16:creationId xmlns:a16="http://schemas.microsoft.com/office/drawing/2014/main" id="{652D5A9B-2D06-4E08-88C4-38CB2EF24315}"/>
              </a:ext>
            </a:extLst>
          </p:cNvPr>
          <p:cNvSpPr/>
          <p:nvPr/>
        </p:nvSpPr>
        <p:spPr>
          <a:xfrm>
            <a:off x="7028379" y="1534537"/>
            <a:ext cx="1963220" cy="58477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U.I.t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239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4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4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4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4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4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4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4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4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74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74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4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48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4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4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76" grpId="0" animBg="1"/>
      <p:bldP spid="74776" grpId="1" animBg="1"/>
      <p:bldP spid="74777" grpId="0" animBg="1"/>
      <p:bldP spid="74777" grpId="1" animBg="1"/>
      <p:bldP spid="748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2" name="AutoShape 4">
            <a:extLst>
              <a:ext uri="{FF2B5EF4-FFF2-40B4-BE49-F238E27FC236}">
                <a16:creationId xmlns:a16="http://schemas.microsoft.com/office/drawing/2014/main" id="{6A3742BD-9C23-44B4-A548-BE71FFC9A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1" y="914400"/>
            <a:ext cx="11887199" cy="4240696"/>
          </a:xfrm>
          <a:prstGeom prst="cloudCallout">
            <a:avLst>
              <a:gd name="adj1" fmla="val -48481"/>
              <a:gd name="adj2" fmla="val 8784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endParaRPr lang="en-US" altLang="en-US" sz="32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altLang="en-US" sz="3200" i="1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vi-VN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altLang="en-US" sz="3200" i="1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533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2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id="{41C33F50-AE3D-4169-B5A5-6942E7F8AB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306" y="2150165"/>
            <a:ext cx="4216398" cy="3162299"/>
          </a:xfrm>
          <a:prstGeom prst="rect">
            <a:avLst/>
          </a:prstGeom>
        </p:spPr>
      </p:pic>
      <p:sp>
        <p:nvSpPr>
          <p:cNvPr id="221194" name="AutoShape 10">
            <a:extLst>
              <a:ext uri="{FF2B5EF4-FFF2-40B4-BE49-F238E27FC236}">
                <a16:creationId xmlns:a16="http://schemas.microsoft.com/office/drawing/2014/main" id="{75E9CE34-75DA-4D23-9D8E-904CF6B832C1}"/>
              </a:ext>
            </a:extLst>
          </p:cNvPr>
          <p:cNvSpPr>
            <a:spLocks/>
          </p:cNvSpPr>
          <p:nvPr/>
        </p:nvSpPr>
        <p:spPr bwMode="auto">
          <a:xfrm>
            <a:off x="9708874" y="3719718"/>
            <a:ext cx="1600200" cy="1371600"/>
          </a:xfrm>
          <a:prstGeom prst="accentCallout2">
            <a:avLst>
              <a:gd name="adj1" fmla="val 8333"/>
              <a:gd name="adj2" fmla="val -4764"/>
              <a:gd name="adj3" fmla="val 8333"/>
              <a:gd name="adj4" fmla="val -18056"/>
              <a:gd name="adj5" fmla="val -37480"/>
              <a:gd name="adj6" fmla="val -171254"/>
            </a:avLst>
          </a:prstGeom>
          <a:solidFill>
            <a:srgbClr val="0000FF"/>
          </a:solidFill>
          <a:ln w="38100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đếm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tơ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điện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1196" name="Text Box 12">
            <a:extLst>
              <a:ext uri="{FF2B5EF4-FFF2-40B4-BE49-F238E27FC236}">
                <a16:creationId xmlns:a16="http://schemas.microsoft.com/office/drawing/2014/main" id="{F60292EC-67CC-41AB-9EAC-168B064B4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2887" y="5680212"/>
            <a:ext cx="550186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@"/>
            </a:pP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đếm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tơ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1kW.h</a:t>
            </a:r>
          </a:p>
        </p:txBody>
      </p:sp>
      <p:pic>
        <p:nvPicPr>
          <p:cNvPr id="3" name="Hình ảnh 2" descr="Ảnh có chứa bãi đậu xe, đồng hồ đo, đang ngồi&#10;&#10;Mô tả được tạo tự động">
            <a:extLst>
              <a:ext uri="{FF2B5EF4-FFF2-40B4-BE49-F238E27FC236}">
                <a16:creationId xmlns:a16="http://schemas.microsoft.com/office/drawing/2014/main" id="{7A7AF3FF-C1DE-42DC-A824-F7287335DE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29" y="2095500"/>
            <a:ext cx="4452114" cy="4661899"/>
          </a:xfrm>
          <a:prstGeom prst="rect">
            <a:avLst/>
          </a:prstGeom>
        </p:spPr>
      </p:pic>
      <p:sp>
        <p:nvSpPr>
          <p:cNvPr id="12" name="Text Box 72">
            <a:extLst>
              <a:ext uri="{FF2B5EF4-FFF2-40B4-BE49-F238E27FC236}">
                <a16:creationId xmlns:a16="http://schemas.microsoft.com/office/drawing/2014/main" id="{ED044D88-CDA5-4C1E-A81D-44FA8A9D5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049" y="68392"/>
            <a:ext cx="9259956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14 – BÀI 13: ĐIỆN NĂNG – CÔNG CỦA DÒNG ĐIỆN</a:t>
            </a:r>
          </a:p>
        </p:txBody>
      </p:sp>
      <p:sp>
        <p:nvSpPr>
          <p:cNvPr id="13" name="Text Box 73">
            <a:extLst>
              <a:ext uri="{FF2B5EF4-FFF2-40B4-BE49-F238E27FC236}">
                <a16:creationId xmlns:a16="http://schemas.microsoft.com/office/drawing/2014/main" id="{57DA8343-FB4C-4C62-85A4-142CE7FA3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227" y="420735"/>
            <a:ext cx="6705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ĐIỆN NĂNG</a:t>
            </a:r>
          </a:p>
        </p:txBody>
      </p:sp>
      <p:sp>
        <p:nvSpPr>
          <p:cNvPr id="14" name="Text Box 73">
            <a:extLst>
              <a:ext uri="{FF2B5EF4-FFF2-40B4-BE49-F238E27FC236}">
                <a16:creationId xmlns:a16="http://schemas.microsoft.com/office/drawing/2014/main" id="{94F79124-8EB1-4B2B-9137-E72D5538A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227" y="834857"/>
            <a:ext cx="66799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CỦA DÒNG ĐIỆN</a:t>
            </a:r>
          </a:p>
        </p:txBody>
      </p:sp>
      <p:sp>
        <p:nvSpPr>
          <p:cNvPr id="15" name="Text Box 73">
            <a:extLst>
              <a:ext uri="{FF2B5EF4-FFF2-40B4-BE49-F238E27FC236}">
                <a16:creationId xmlns:a16="http://schemas.microsoft.com/office/drawing/2014/main" id="{8D8CF404-060B-41E3-A152-E0A077684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028" y="1236473"/>
            <a:ext cx="670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altLang="en-US" sz="28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154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4" grpId="0" animBg="1"/>
      <p:bldP spid="22119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7996" name="Group 60">
            <a:extLst>
              <a:ext uri="{FF2B5EF4-FFF2-40B4-BE49-F238E27FC236}">
                <a16:creationId xmlns:a16="http://schemas.microsoft.com/office/drawing/2014/main" id="{C014E687-DCC8-4A70-B138-D1A04BB82988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321915959"/>
              </p:ext>
            </p:extLst>
          </p:nvPr>
        </p:nvGraphicFramePr>
        <p:xfrm>
          <a:off x="2388704" y="3356688"/>
          <a:ext cx="7848600" cy="2436131"/>
        </p:xfrm>
        <a:graphic>
          <a:graphicData uri="http://schemas.openxmlformats.org/drawingml/2006/table">
            <a:tbl>
              <a:tblPr/>
              <a:tblGrid>
                <a:gridCol w="117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9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3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598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 sử dụng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suất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 sử dụng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đếm của công tơ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99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Bóng đèn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100W = 0,1 kW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giờ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99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Nồi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cơm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500W = 0,5 kW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giờ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6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1000W = 1,0 kW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0,5 giờ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7983" name="Text Box 47">
            <a:extLst>
              <a:ext uri="{FF2B5EF4-FFF2-40B4-BE49-F238E27FC236}">
                <a16:creationId xmlns:a16="http://schemas.microsoft.com/office/drawing/2014/main" id="{0426A8F5-6870-4E98-ABFC-6007369E4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9836" y="1733189"/>
            <a:ext cx="943223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C6.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7985" name="Text Box 49">
            <a:extLst>
              <a:ext uri="{FF2B5EF4-FFF2-40B4-BE49-F238E27FC236}">
                <a16:creationId xmlns:a16="http://schemas.microsoft.com/office/drawing/2014/main" id="{993B96F5-9CFB-4256-B8E5-F78A29C22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6339" y="5847988"/>
            <a:ext cx="99391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altLang="en-US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altLang="en-US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1kWh</a:t>
            </a:r>
          </a:p>
        </p:txBody>
      </p:sp>
      <p:sp>
        <p:nvSpPr>
          <p:cNvPr id="167986" name="Text Box 50">
            <a:extLst>
              <a:ext uri="{FF2B5EF4-FFF2-40B4-BE49-F238E27FC236}">
                <a16:creationId xmlns:a16="http://schemas.microsoft.com/office/drawing/2014/main" id="{5DF3A2A0-CA65-41D2-8F12-DA08C089C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2504" y="2899488"/>
            <a:ext cx="129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Bảng 2</a:t>
            </a:r>
          </a:p>
        </p:txBody>
      </p:sp>
      <p:sp>
        <p:nvSpPr>
          <p:cNvPr id="12" name="Text Box 72">
            <a:extLst>
              <a:ext uri="{FF2B5EF4-FFF2-40B4-BE49-F238E27FC236}">
                <a16:creationId xmlns:a16="http://schemas.microsoft.com/office/drawing/2014/main" id="{E97A0172-21D5-4892-B00A-6E8FB871A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049" y="68392"/>
            <a:ext cx="9259956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14 – BÀI 13: ĐIỆN NĂNG – CÔNG CỦA DÒNG ĐIỆN</a:t>
            </a:r>
          </a:p>
        </p:txBody>
      </p:sp>
      <p:sp>
        <p:nvSpPr>
          <p:cNvPr id="13" name="Text Box 73">
            <a:extLst>
              <a:ext uri="{FF2B5EF4-FFF2-40B4-BE49-F238E27FC236}">
                <a16:creationId xmlns:a16="http://schemas.microsoft.com/office/drawing/2014/main" id="{8D5C874A-2D59-4CEE-AA07-CEAD1BDC2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227" y="420735"/>
            <a:ext cx="6705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ĐIỆN NĂNG</a:t>
            </a:r>
          </a:p>
        </p:txBody>
      </p:sp>
      <p:sp>
        <p:nvSpPr>
          <p:cNvPr id="14" name="Text Box 73">
            <a:extLst>
              <a:ext uri="{FF2B5EF4-FFF2-40B4-BE49-F238E27FC236}">
                <a16:creationId xmlns:a16="http://schemas.microsoft.com/office/drawing/2014/main" id="{7A859C69-6FF6-44B1-8401-9B2279329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227" y="834857"/>
            <a:ext cx="66799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CỦA DÒNG ĐIỆN</a:t>
            </a:r>
          </a:p>
        </p:txBody>
      </p:sp>
      <p:sp>
        <p:nvSpPr>
          <p:cNvPr id="15" name="Text Box 73">
            <a:extLst>
              <a:ext uri="{FF2B5EF4-FFF2-40B4-BE49-F238E27FC236}">
                <a16:creationId xmlns:a16="http://schemas.microsoft.com/office/drawing/2014/main" id="{53CA6EF3-B73F-464E-AB00-51F4F44FD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028" y="1209969"/>
            <a:ext cx="670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altLang="en-US" sz="28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737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7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7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67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7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7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7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79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7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7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83" grpId="0"/>
      <p:bldP spid="16798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06" name="Text Box 46">
            <a:extLst>
              <a:ext uri="{FF2B5EF4-FFF2-40B4-BE49-F238E27FC236}">
                <a16:creationId xmlns:a16="http://schemas.microsoft.com/office/drawing/2014/main" id="{C2207382-1000-4DCC-8B1E-DAAEBC535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966" y="26670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altLang="en-US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altLang="en-US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9008" name="Text Box 48">
            <a:extLst>
              <a:ext uri="{FF2B5EF4-FFF2-40B4-BE49-F238E27FC236}">
                <a16:creationId xmlns:a16="http://schemas.microsoft.com/office/drawing/2014/main" id="{86FCA6DE-FEFA-4EFF-B4BF-646068F97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966" y="3124201"/>
            <a:ext cx="8610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altLang="en-US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altLang="en-US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1kWh</a:t>
            </a:r>
          </a:p>
        </p:txBody>
      </p:sp>
      <p:sp>
        <p:nvSpPr>
          <p:cNvPr id="10" name="Text Box 72">
            <a:extLst>
              <a:ext uri="{FF2B5EF4-FFF2-40B4-BE49-F238E27FC236}">
                <a16:creationId xmlns:a16="http://schemas.microsoft.com/office/drawing/2014/main" id="{145BA86A-78AF-4CEB-AA55-AD3278759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049" y="68392"/>
            <a:ext cx="9259956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14 – BÀI 13: ĐIỆN NĂNG – CÔNG CỦA DÒNG ĐIỆN</a:t>
            </a:r>
          </a:p>
        </p:txBody>
      </p:sp>
      <p:sp>
        <p:nvSpPr>
          <p:cNvPr id="11" name="Text Box 73">
            <a:extLst>
              <a:ext uri="{FF2B5EF4-FFF2-40B4-BE49-F238E27FC236}">
                <a16:creationId xmlns:a16="http://schemas.microsoft.com/office/drawing/2014/main" id="{B7A9710D-A452-41FD-B3E6-7A7B80286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227" y="420735"/>
            <a:ext cx="6705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ĐIỆN NĂNG</a:t>
            </a:r>
          </a:p>
        </p:txBody>
      </p:sp>
      <p:sp>
        <p:nvSpPr>
          <p:cNvPr id="12" name="Text Box 73">
            <a:extLst>
              <a:ext uri="{FF2B5EF4-FFF2-40B4-BE49-F238E27FC236}">
                <a16:creationId xmlns:a16="http://schemas.microsoft.com/office/drawing/2014/main" id="{1EF4F562-83DB-456C-9E6E-88AE501DF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227" y="834857"/>
            <a:ext cx="66799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CỦA DÒNG ĐIỆN</a:t>
            </a:r>
          </a:p>
        </p:txBody>
      </p:sp>
      <p:sp>
        <p:nvSpPr>
          <p:cNvPr id="13" name="Text Box 73">
            <a:extLst>
              <a:ext uri="{FF2B5EF4-FFF2-40B4-BE49-F238E27FC236}">
                <a16:creationId xmlns:a16="http://schemas.microsoft.com/office/drawing/2014/main" id="{3B01A2C3-A302-4D1F-9CBB-285557C42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028" y="1143709"/>
            <a:ext cx="670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altLang="en-US" sz="28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73">
            <a:extLst>
              <a:ext uri="{FF2B5EF4-FFF2-40B4-BE49-F238E27FC236}">
                <a16:creationId xmlns:a16="http://schemas.microsoft.com/office/drawing/2014/main" id="{B772021C-2D9F-48A6-8726-CF1800921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028" y="1582814"/>
            <a:ext cx="670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altLang="en-US" sz="28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73">
            <a:extLst>
              <a:ext uri="{FF2B5EF4-FFF2-40B4-BE49-F238E27FC236}">
                <a16:creationId xmlns:a16="http://schemas.microsoft.com/office/drawing/2014/main" id="{B7265577-FD88-41E5-94B2-F9C1B836E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028" y="2091897"/>
            <a:ext cx="670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altLang="en-US" sz="28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612414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9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9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006" grpId="0"/>
      <p:bldP spid="16900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77" name="Text Box 77">
            <a:extLst>
              <a:ext uri="{FF2B5EF4-FFF2-40B4-BE49-F238E27FC236}">
                <a16:creationId xmlns:a16="http://schemas.microsoft.com/office/drawing/2014/main" id="{0D3AEEF9-AD50-4F51-AF49-56806C525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4121" y="1600195"/>
            <a:ext cx="1023729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220V – 75W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220V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9278" name="Text Box 78">
            <a:extLst>
              <a:ext uri="{FF2B5EF4-FFF2-40B4-BE49-F238E27FC236}">
                <a16:creationId xmlns:a16="http://schemas.microsoft.com/office/drawing/2014/main" id="{B6D3552C-B218-4C12-80EF-CA03A5F72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756" y="1645727"/>
            <a:ext cx="9657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C7.</a:t>
            </a:r>
          </a:p>
        </p:txBody>
      </p:sp>
      <p:sp>
        <p:nvSpPr>
          <p:cNvPr id="179297" name="Rectangle 97">
            <a:extLst>
              <a:ext uri="{FF2B5EF4-FFF2-40B4-BE49-F238E27FC236}">
                <a16:creationId xmlns:a16="http://schemas.microsoft.com/office/drawing/2014/main" id="{F7777373-E4E5-49B0-932E-A855EAEF3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148" y="3041372"/>
            <a:ext cx="2590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altLang="en-US" sz="2800" baseline="-30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đm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220V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altLang="en-US" sz="2800" baseline="-30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đm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75W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= 4h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=?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đếm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N?</a:t>
            </a:r>
          </a:p>
          <a:p>
            <a:pPr eaLnBrk="1" hangingPunct="1"/>
            <a:endParaRPr lang="vi-VN" alt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9300" name="Line 100">
            <a:extLst>
              <a:ext uri="{FF2B5EF4-FFF2-40B4-BE49-F238E27FC236}">
                <a16:creationId xmlns:a16="http://schemas.microsoft.com/office/drawing/2014/main" id="{F39F0DF4-7ECE-4DA2-898B-4B1A90E197C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34748" y="2965172"/>
            <a:ext cx="0" cy="3352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301" name="Rectangle 101">
            <a:extLst>
              <a:ext uri="{FF2B5EF4-FFF2-40B4-BE49-F238E27FC236}">
                <a16:creationId xmlns:a16="http://schemas.microsoft.com/office/drawing/2014/main" id="{6DDEF847-DBF0-4904-B860-A05E2C8A9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824" y="2895600"/>
            <a:ext cx="7318511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=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altLang="en-US" sz="2800" baseline="-30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đm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220V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 =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altLang="en-US" sz="2800" baseline="-30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đm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75W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thụ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đèn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A = P t  = 0,075.4 = 0,3 (kWh)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đèn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0,3kWh,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đếm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tơ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0,3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endParaRPr lang="en-US" alt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0,3kWh; 0,3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endParaRPr lang="en-US" alt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vi-VN" alt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72">
            <a:extLst>
              <a:ext uri="{FF2B5EF4-FFF2-40B4-BE49-F238E27FC236}">
                <a16:creationId xmlns:a16="http://schemas.microsoft.com/office/drawing/2014/main" id="{A00264AA-A44E-4C63-BDAB-116B6DC1B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049" y="68392"/>
            <a:ext cx="9259956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14 – BÀI 13: ĐIỆN NĂNG – CÔNG CỦA DÒNG ĐIỆN</a:t>
            </a:r>
          </a:p>
        </p:txBody>
      </p:sp>
      <p:sp>
        <p:nvSpPr>
          <p:cNvPr id="13" name="Text Box 73">
            <a:extLst>
              <a:ext uri="{FF2B5EF4-FFF2-40B4-BE49-F238E27FC236}">
                <a16:creationId xmlns:a16="http://schemas.microsoft.com/office/drawing/2014/main" id="{AD63466B-ABC6-42A5-B54C-D833B44B7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227" y="420735"/>
            <a:ext cx="6705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ĐIỆN NĂNG</a:t>
            </a:r>
          </a:p>
        </p:txBody>
      </p:sp>
      <p:sp>
        <p:nvSpPr>
          <p:cNvPr id="14" name="Text Box 73">
            <a:extLst>
              <a:ext uri="{FF2B5EF4-FFF2-40B4-BE49-F238E27FC236}">
                <a16:creationId xmlns:a16="http://schemas.microsoft.com/office/drawing/2014/main" id="{BDD1B4B4-D1F5-453F-8C2A-79CCDD529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227" y="834857"/>
            <a:ext cx="66799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CỦA DÒNG ĐIỆN</a:t>
            </a:r>
          </a:p>
        </p:txBody>
      </p:sp>
      <p:sp>
        <p:nvSpPr>
          <p:cNvPr id="15" name="Text Box 73">
            <a:extLst>
              <a:ext uri="{FF2B5EF4-FFF2-40B4-BE49-F238E27FC236}">
                <a16:creationId xmlns:a16="http://schemas.microsoft.com/office/drawing/2014/main" id="{206DF9C7-F9D8-4D57-93B3-147F9EBB0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404" y="1263058"/>
            <a:ext cx="6705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VẬN DỤNG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362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9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9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9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9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9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9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9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9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9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9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79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79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79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79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77" grpId="0"/>
      <p:bldP spid="179278" grpId="0"/>
      <p:bldP spid="179297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A9C572F7-7701-4192-A47F-0B01657F774E}"/>
              </a:ext>
            </a:extLst>
          </p:cNvPr>
          <p:cNvSpPr/>
          <p:nvPr/>
        </p:nvSpPr>
        <p:spPr>
          <a:xfrm>
            <a:off x="1212573" y="1842052"/>
            <a:ext cx="9766853" cy="257092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72">
            <a:extLst>
              <a:ext uri="{FF2B5EF4-FFF2-40B4-BE49-F238E27FC236}">
                <a16:creationId xmlns:a16="http://schemas.microsoft.com/office/drawing/2014/main" id="{8FFC0F44-F734-4382-9AA5-35D98FD44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049" y="68392"/>
            <a:ext cx="9259956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14 – BÀI 13: ĐIỆN NĂNG – CÔNG CỦA DÒNG ĐIỆN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65652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Text Box 2">
            <a:extLst>
              <a:ext uri="{FF2B5EF4-FFF2-40B4-BE49-F238E27FC236}">
                <a16:creationId xmlns:a16="http://schemas.microsoft.com/office/drawing/2014/main" id="{FE3953A1-30E9-4735-887F-A15A33D21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348" y="5145157"/>
            <a:ext cx="42672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Không nên cắm bộ sạc liên tục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23" name="Picture 3">
            <a:extLst>
              <a:ext uri="{FF2B5EF4-FFF2-40B4-BE49-F238E27FC236}">
                <a16:creationId xmlns:a16="http://schemas.microsoft.com/office/drawing/2014/main" id="{FD791D1A-4135-4E34-A54F-A2C8C232E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748" y="1313345"/>
            <a:ext cx="4267200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25" name="Text Box 5">
            <a:extLst>
              <a:ext uri="{FF2B5EF4-FFF2-40B4-BE49-F238E27FC236}">
                <a16:creationId xmlns:a16="http://schemas.microsoft.com/office/drawing/2014/main" id="{D0658720-579F-4FF6-9FDF-F275C4A63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5148" y="4992756"/>
            <a:ext cx="4267200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Nên sử dụng bóng compact thay cho bóng đèn sợi đốt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Hình ảnh 4" descr="Ảnh có chứa trong nhà, thiết bị điện tử, bàn, đang ngồi&#10;&#10;Mô tả được tạo tự động">
            <a:extLst>
              <a:ext uri="{FF2B5EF4-FFF2-40B4-BE49-F238E27FC236}">
                <a16:creationId xmlns:a16="http://schemas.microsoft.com/office/drawing/2014/main" id="{AE1A9BBB-3293-4D85-BFBD-A7A56B3D7C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935" y="1313346"/>
            <a:ext cx="4919213" cy="3416300"/>
          </a:xfrm>
          <a:prstGeom prst="rect">
            <a:avLst/>
          </a:prstGeom>
        </p:spPr>
      </p:pic>
      <p:sp>
        <p:nvSpPr>
          <p:cNvPr id="6" name="Text Box 72">
            <a:extLst>
              <a:ext uri="{FF2B5EF4-FFF2-40B4-BE49-F238E27FC236}">
                <a16:creationId xmlns:a16="http://schemas.microsoft.com/office/drawing/2014/main" id="{5DEFE11A-38B7-4C9A-BEAF-5DA9A5113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049" y="68392"/>
            <a:ext cx="9259956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14 – BÀI 13: ĐIỆN NĂNG – CÔNG CỦA DÒNG ĐIỆN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95287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86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2" grpId="0"/>
      <p:bldP spid="2867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>
            <a:extLst>
              <a:ext uri="{FF2B5EF4-FFF2-40B4-BE49-F238E27FC236}">
                <a16:creationId xmlns:a16="http://schemas.microsoft.com/office/drawing/2014/main" id="{D3AD5456-3185-43C8-890D-336C41B57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"/>
            <a:ext cx="723900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1" name="Text Box 3">
            <a:extLst>
              <a:ext uri="{FF2B5EF4-FFF2-40B4-BE49-F238E27FC236}">
                <a16:creationId xmlns:a16="http://schemas.microsoft.com/office/drawing/2014/main" id="{90F111CF-4FC8-4608-9B3E-25089D6A8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953" y="2336800"/>
            <a:ext cx="10535479" cy="39703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C1 </a:t>
            </a:r>
            <a:r>
              <a:rPr lang="en-US" alt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C8 </a:t>
            </a:r>
            <a:r>
              <a:rPr lang="en-US" alt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13.1 </a:t>
            </a:r>
            <a:r>
              <a:rPr lang="en-US" alt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13.6/ 20 (SBT)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alt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(SGK/40).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670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4" name="Picture 2">
            <a:extLst>
              <a:ext uri="{FF2B5EF4-FFF2-40B4-BE49-F238E27FC236}">
                <a16:creationId xmlns:a16="http://schemas.microsoft.com/office/drawing/2014/main" id="{33530EDD-E447-4D93-9A0F-4FDD1AEC1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7982">
            <a:off x="2949423" y="272872"/>
            <a:ext cx="4309533" cy="1787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4675" name="Picture 3">
            <a:extLst>
              <a:ext uri="{FF2B5EF4-FFF2-40B4-BE49-F238E27FC236}">
                <a16:creationId xmlns:a16="http://schemas.microsoft.com/office/drawing/2014/main" id="{B2208E6E-2DBF-48F3-A8B5-89E91DEF2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42869">
            <a:off x="6151853" y="1234362"/>
            <a:ext cx="5108160" cy="1976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4676" name="Picture 4">
            <a:extLst>
              <a:ext uri="{FF2B5EF4-FFF2-40B4-BE49-F238E27FC236}">
                <a16:creationId xmlns:a16="http://schemas.microsoft.com/office/drawing/2014/main" id="{FB0109E4-DE51-4554-9393-F354BEBFD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09792" flipV="1">
            <a:off x="2540495" y="1522425"/>
            <a:ext cx="3543877" cy="281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4677" name="Picture 5">
            <a:extLst>
              <a:ext uri="{FF2B5EF4-FFF2-40B4-BE49-F238E27FC236}">
                <a16:creationId xmlns:a16="http://schemas.microsoft.com/office/drawing/2014/main" id="{90387655-99DA-42CC-94F7-DDFCD6B54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378" y="5510713"/>
            <a:ext cx="1621446" cy="911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4678" name="Picture 6">
            <a:extLst>
              <a:ext uri="{FF2B5EF4-FFF2-40B4-BE49-F238E27FC236}">
                <a16:creationId xmlns:a16="http://schemas.microsoft.com/office/drawing/2014/main" id="{0C258002-2FDA-48DE-9827-DC6C99AF6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5389">
            <a:off x="1412761" y="2261685"/>
            <a:ext cx="2600844" cy="289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4679" name="Picture 7">
            <a:extLst>
              <a:ext uri="{FF2B5EF4-FFF2-40B4-BE49-F238E27FC236}">
                <a16:creationId xmlns:a16="http://schemas.microsoft.com/office/drawing/2014/main" id="{E7728424-A842-4AEF-B631-A1A726559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033" y="2917849"/>
            <a:ext cx="3515279" cy="1397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4680" name="Picture 8">
            <a:extLst>
              <a:ext uri="{FF2B5EF4-FFF2-40B4-BE49-F238E27FC236}">
                <a16:creationId xmlns:a16="http://schemas.microsoft.com/office/drawing/2014/main" id="{5DFF77BE-D77B-442F-BC45-D2A07727B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300" y="621297"/>
            <a:ext cx="2635256" cy="1630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4681" name="Picture 9">
            <a:extLst>
              <a:ext uri="{FF2B5EF4-FFF2-40B4-BE49-F238E27FC236}">
                <a16:creationId xmlns:a16="http://schemas.microsoft.com/office/drawing/2014/main" id="{ED4FC429-1ABE-461C-AFF0-41F7DEE1A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11329">
            <a:off x="6403631" y="-198149"/>
            <a:ext cx="5058316" cy="2046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4682" name="Picture 10">
            <a:extLst>
              <a:ext uri="{FF2B5EF4-FFF2-40B4-BE49-F238E27FC236}">
                <a16:creationId xmlns:a16="http://schemas.microsoft.com/office/drawing/2014/main" id="{493AFDA9-0050-42E3-9B19-477DBF056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92" y="4314063"/>
            <a:ext cx="1946386" cy="169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4683" name="Picture 11">
            <a:extLst>
              <a:ext uri="{FF2B5EF4-FFF2-40B4-BE49-F238E27FC236}">
                <a16:creationId xmlns:a16="http://schemas.microsoft.com/office/drawing/2014/main" id="{AC4AB0A4-0AFE-41A8-A1A7-F9B060999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252" y="5668935"/>
            <a:ext cx="1952884" cy="149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4684" name="Picture 12">
            <a:extLst>
              <a:ext uri="{FF2B5EF4-FFF2-40B4-BE49-F238E27FC236}">
                <a16:creationId xmlns:a16="http://schemas.microsoft.com/office/drawing/2014/main" id="{97AF3E14-5512-4E77-9004-87EE48435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59" y="2570257"/>
            <a:ext cx="2099106" cy="85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661" name="Object 13">
            <a:extLst>
              <a:ext uri="{FF2B5EF4-FFF2-40B4-BE49-F238E27FC236}">
                <a16:creationId xmlns:a16="http://schemas.microsoft.com/office/drawing/2014/main" id="{51E6C3DA-FB24-4143-8BE8-BA37FABF7F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6172" y="3315992"/>
          <a:ext cx="116978" cy="220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15" imgW="114151" imgH="215619" progId="Equation.3">
                  <p:embed/>
                </p:oleObj>
              </mc:Choice>
              <mc:Fallback>
                <p:oleObj name="Equation" r:id="rId15" imgW="114151" imgH="215619" progId="Equation.3">
                  <p:embed/>
                  <p:pic>
                    <p:nvPicPr>
                      <p:cNvPr id="27661" name="Object 13">
                        <a:extLst>
                          <a:ext uri="{FF2B5EF4-FFF2-40B4-BE49-F238E27FC236}">
                            <a16:creationId xmlns:a16="http://schemas.microsoft.com/office/drawing/2014/main" id="{51E6C3DA-FB24-4143-8BE8-BA37FABF7F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6172" y="3315992"/>
                        <a:ext cx="116978" cy="2209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4686" name="Group 14">
            <a:extLst>
              <a:ext uri="{FF2B5EF4-FFF2-40B4-BE49-F238E27FC236}">
                <a16:creationId xmlns:a16="http://schemas.microsoft.com/office/drawing/2014/main" id="{DFEF18DD-D015-471A-A05F-E3562A469E72}"/>
              </a:ext>
            </a:extLst>
          </p:cNvPr>
          <p:cNvGrpSpPr>
            <a:grpSpLocks/>
          </p:cNvGrpSpPr>
          <p:nvPr/>
        </p:nvGrpSpPr>
        <p:grpSpPr bwMode="auto">
          <a:xfrm>
            <a:off x="5222664" y="4590400"/>
            <a:ext cx="3023558" cy="655258"/>
            <a:chOff x="1927" y="2205"/>
            <a:chExt cx="1861" cy="408"/>
          </a:xfrm>
        </p:grpSpPr>
        <p:grpSp>
          <p:nvGrpSpPr>
            <p:cNvPr id="27668" name="Group 15">
              <a:extLst>
                <a:ext uri="{FF2B5EF4-FFF2-40B4-BE49-F238E27FC236}">
                  <a16:creationId xmlns:a16="http://schemas.microsoft.com/office/drawing/2014/main" id="{E44A5E52-5156-45F3-A3B8-A8F9BE576D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44" y="2205"/>
              <a:ext cx="1044" cy="408"/>
              <a:chOff x="3651" y="2024"/>
              <a:chExt cx="1044" cy="408"/>
            </a:xfrm>
          </p:grpSpPr>
          <p:sp>
            <p:nvSpPr>
              <p:cNvPr id="27670" name="Text Box 16">
                <a:extLst>
                  <a:ext uri="{FF2B5EF4-FFF2-40B4-BE49-F238E27FC236}">
                    <a16:creationId xmlns:a16="http://schemas.microsoft.com/office/drawing/2014/main" id="{DFC34B57-E110-463E-8E92-74C25DEC29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3" y="2069"/>
                <a:ext cx="907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CC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altLang="en-US" sz="2800">
                    <a:latin typeface="Times New Roman" panose="02020603050405020304" pitchFamily="18" charset="0"/>
                  </a:rPr>
                  <a:t>A</a:t>
                </a:r>
                <a:r>
                  <a:rPr lang="en-US" altLang="en-US" sz="2800" b="1">
                    <a:latin typeface="Times New Roman" panose="02020603050405020304" pitchFamily="18" charset="0"/>
                  </a:rPr>
                  <a:t>=</a:t>
                </a:r>
                <a:r>
                  <a:rPr lang="en-US" altLang="en-US" sz="2800" b="1">
                    <a:latin typeface="VNI-Allegie" pitchFamily="2" charset="0"/>
                  </a:rPr>
                  <a:t>P</a:t>
                </a:r>
                <a:r>
                  <a:rPr lang="en-US" altLang="en-US" sz="2800">
                    <a:latin typeface="Times New Roman" panose="02020603050405020304" pitchFamily="18" charset="0"/>
                  </a:rPr>
                  <a:t>. t</a:t>
                </a:r>
                <a:endParaRPr lang="en-US" altLang="en-US" sz="2800">
                  <a:latin typeface="VNI-Allegie" pitchFamily="2" charset="0"/>
                </a:endParaRPr>
              </a:p>
            </p:txBody>
          </p:sp>
          <p:sp>
            <p:nvSpPr>
              <p:cNvPr id="27671" name="AutoShape 17">
                <a:extLst>
                  <a:ext uri="{FF2B5EF4-FFF2-40B4-BE49-F238E27FC236}">
                    <a16:creationId xmlns:a16="http://schemas.microsoft.com/office/drawing/2014/main" id="{0670FA76-CB0C-4980-8576-84EC4803EA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1" y="2024"/>
                <a:ext cx="1044" cy="408"/>
              </a:xfrm>
              <a:prstGeom prst="flowChartAlternateProcess">
                <a:avLst/>
              </a:prstGeom>
              <a:noFill/>
              <a:ln w="9525">
                <a:solidFill>
                  <a:srgbClr val="00CC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27669" name="Arc 18">
              <a:extLst>
                <a:ext uri="{FF2B5EF4-FFF2-40B4-BE49-F238E27FC236}">
                  <a16:creationId xmlns:a16="http://schemas.microsoft.com/office/drawing/2014/main" id="{AB463589-10C0-430F-AC42-874E9718B5C8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927" y="2205"/>
              <a:ext cx="807" cy="136"/>
            </a:xfrm>
            <a:custGeom>
              <a:avLst/>
              <a:gdLst>
                <a:gd name="T0" fmla="*/ 0 w 24013"/>
                <a:gd name="T1" fmla="*/ 1 h 21600"/>
                <a:gd name="T2" fmla="*/ 807 w 24013"/>
                <a:gd name="T3" fmla="*/ 136 h 21600"/>
                <a:gd name="T4" fmla="*/ 81 w 24013"/>
                <a:gd name="T5" fmla="*/ 13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013" h="21600" fill="none" extrusionOk="0">
                  <a:moveTo>
                    <a:pt x="0" y="135"/>
                  </a:moveTo>
                  <a:cubicBezTo>
                    <a:pt x="801" y="45"/>
                    <a:pt x="1606" y="0"/>
                    <a:pt x="2413" y="0"/>
                  </a:cubicBezTo>
                  <a:cubicBezTo>
                    <a:pt x="14342" y="0"/>
                    <a:pt x="24013" y="9670"/>
                    <a:pt x="24013" y="21600"/>
                  </a:cubicBezTo>
                </a:path>
                <a:path w="24013" h="21600" stroke="0" extrusionOk="0">
                  <a:moveTo>
                    <a:pt x="0" y="135"/>
                  </a:moveTo>
                  <a:cubicBezTo>
                    <a:pt x="801" y="45"/>
                    <a:pt x="1606" y="0"/>
                    <a:pt x="2413" y="0"/>
                  </a:cubicBezTo>
                  <a:cubicBezTo>
                    <a:pt x="14342" y="0"/>
                    <a:pt x="24013" y="9670"/>
                    <a:pt x="24013" y="21600"/>
                  </a:cubicBezTo>
                  <a:lnTo>
                    <a:pt x="2413" y="21600"/>
                  </a:lnTo>
                  <a:lnTo>
                    <a:pt x="0" y="135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4691" name="Group 19">
            <a:extLst>
              <a:ext uri="{FF2B5EF4-FFF2-40B4-BE49-F238E27FC236}">
                <a16:creationId xmlns:a16="http://schemas.microsoft.com/office/drawing/2014/main" id="{915C8579-BA25-46E8-8BAE-62623A0367B2}"/>
              </a:ext>
            </a:extLst>
          </p:cNvPr>
          <p:cNvGrpSpPr>
            <a:grpSpLocks/>
          </p:cNvGrpSpPr>
          <p:nvPr/>
        </p:nvGrpSpPr>
        <p:grpSpPr bwMode="auto">
          <a:xfrm>
            <a:off x="229271" y="4044350"/>
            <a:ext cx="1621446" cy="1747358"/>
            <a:chOff x="1565" y="2205"/>
            <a:chExt cx="998" cy="1088"/>
          </a:xfrm>
        </p:grpSpPr>
        <p:grpSp>
          <p:nvGrpSpPr>
            <p:cNvPr id="27664" name="Group 20">
              <a:extLst>
                <a:ext uri="{FF2B5EF4-FFF2-40B4-BE49-F238E27FC236}">
                  <a16:creationId xmlns:a16="http://schemas.microsoft.com/office/drawing/2014/main" id="{A66F583B-91B4-41BD-8D6C-19AAA02D01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5" y="2840"/>
              <a:ext cx="998" cy="453"/>
              <a:chOff x="1701" y="2750"/>
              <a:chExt cx="998" cy="453"/>
            </a:xfrm>
          </p:grpSpPr>
          <p:sp>
            <p:nvSpPr>
              <p:cNvPr id="27666" name="Text Box 21">
                <a:extLst>
                  <a:ext uri="{FF2B5EF4-FFF2-40B4-BE49-F238E27FC236}">
                    <a16:creationId xmlns:a16="http://schemas.microsoft.com/office/drawing/2014/main" id="{0D818B03-342F-4FB4-93A7-AB075EC51F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01" y="2840"/>
                <a:ext cx="99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en-US" sz="2800">
                    <a:latin typeface="Times New Roman" panose="02020603050405020304" pitchFamily="18" charset="0"/>
                    <a:cs typeface="Arial" panose="020B0604020202020204" pitchFamily="34" charset="0"/>
                  </a:rPr>
                  <a:t>A= U.I.t</a:t>
                </a:r>
                <a:endParaRPr lang="vi-VN" altLang="en-US" sz="28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67" name="AutoShape 22">
                <a:extLst>
                  <a:ext uri="{FF2B5EF4-FFF2-40B4-BE49-F238E27FC236}">
                    <a16:creationId xmlns:a16="http://schemas.microsoft.com/office/drawing/2014/main" id="{6BD25D8F-01AF-4C2A-A08F-6ED0A0D4EB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" y="2750"/>
                <a:ext cx="907" cy="453"/>
              </a:xfrm>
              <a:prstGeom prst="flowChartAlternateProcess">
                <a:avLst/>
              </a:prstGeom>
              <a:noFill/>
              <a:ln w="9525">
                <a:solidFill>
                  <a:srgbClr val="00CC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27665" name="Arc 23">
              <a:extLst>
                <a:ext uri="{FF2B5EF4-FFF2-40B4-BE49-F238E27FC236}">
                  <a16:creationId xmlns:a16="http://schemas.microsoft.com/office/drawing/2014/main" id="{57D7E87A-1CAE-4CB9-AE15-AE1A1031CF8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37" y="2205"/>
              <a:ext cx="136" cy="635"/>
            </a:xfrm>
            <a:custGeom>
              <a:avLst/>
              <a:gdLst>
                <a:gd name="T0" fmla="*/ 19 w 21600"/>
                <a:gd name="T1" fmla="*/ 0 h 42265"/>
                <a:gd name="T2" fmla="*/ 35 w 21600"/>
                <a:gd name="T3" fmla="*/ 635 h 42265"/>
                <a:gd name="T4" fmla="*/ 0 w 21600"/>
                <a:gd name="T5" fmla="*/ 321 h 4226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2265" fill="none" extrusionOk="0">
                  <a:moveTo>
                    <a:pt x="2982" y="-1"/>
                  </a:moveTo>
                  <a:cubicBezTo>
                    <a:pt x="13655" y="1487"/>
                    <a:pt x="21600" y="10615"/>
                    <a:pt x="21600" y="21393"/>
                  </a:cubicBezTo>
                  <a:cubicBezTo>
                    <a:pt x="21600" y="31180"/>
                    <a:pt x="15018" y="39745"/>
                    <a:pt x="5560" y="42264"/>
                  </a:cubicBezTo>
                </a:path>
                <a:path w="21600" h="42265" stroke="0" extrusionOk="0">
                  <a:moveTo>
                    <a:pt x="2982" y="-1"/>
                  </a:moveTo>
                  <a:cubicBezTo>
                    <a:pt x="13655" y="1487"/>
                    <a:pt x="21600" y="10615"/>
                    <a:pt x="21600" y="21393"/>
                  </a:cubicBezTo>
                  <a:cubicBezTo>
                    <a:pt x="21600" y="31180"/>
                    <a:pt x="15018" y="39745"/>
                    <a:pt x="5560" y="42264"/>
                  </a:cubicBezTo>
                  <a:lnTo>
                    <a:pt x="0" y="21393"/>
                  </a:lnTo>
                  <a:lnTo>
                    <a:pt x="2982" y="-1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00930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4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4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4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4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4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4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4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4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4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4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4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84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Rectangle 84">
            <a:extLst>
              <a:ext uri="{FF2B5EF4-FFF2-40B4-BE49-F238E27FC236}">
                <a16:creationId xmlns:a16="http://schemas.microsoft.com/office/drawing/2014/main" id="{0ED05234-59F2-438F-99BB-C1D5FE6AB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67" name="Picture 86">
            <a:extLst>
              <a:ext uri="{FF2B5EF4-FFF2-40B4-BE49-F238E27FC236}">
                <a16:creationId xmlns:a16="http://schemas.microsoft.com/office/drawing/2014/main" id="{92AFBBF0-B883-4E26-9359-B5CECFDCD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2068" name="Straight Connector 88">
            <a:extLst>
              <a:ext uri="{FF2B5EF4-FFF2-40B4-BE49-F238E27FC236}">
                <a16:creationId xmlns:a16="http://schemas.microsoft.com/office/drawing/2014/main" id="{C156D5FE-EB26-4C38-8EC5-E5FFE1B302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9" name="Straight Connector 90">
            <a:extLst>
              <a:ext uri="{FF2B5EF4-FFF2-40B4-BE49-F238E27FC236}">
                <a16:creationId xmlns:a16="http://schemas.microsoft.com/office/drawing/2014/main" id="{719987F4-3B90-44B5-BC28-BCB01759B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070" name="Rectangle 92">
            <a:extLst>
              <a:ext uri="{FF2B5EF4-FFF2-40B4-BE49-F238E27FC236}">
                <a16:creationId xmlns:a16="http://schemas.microsoft.com/office/drawing/2014/main" id="{1BF0792A-0F2B-4A2E-AB38-0A4F18A30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  <p:sp>
        <p:nvSpPr>
          <p:cNvPr id="2071" name="Rectangle 94">
            <a:extLst>
              <a:ext uri="{FF2B5EF4-FFF2-40B4-BE49-F238E27FC236}">
                <a16:creationId xmlns:a16="http://schemas.microsoft.com/office/drawing/2014/main" id="{F57DB18D-C2F1-4C8C-8808-9C01ECE68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  <p:sp>
        <p:nvSpPr>
          <p:cNvPr id="2072" name="Rectangle 96">
            <a:extLst>
              <a:ext uri="{FF2B5EF4-FFF2-40B4-BE49-F238E27FC236}">
                <a16:creationId xmlns:a16="http://schemas.microsoft.com/office/drawing/2014/main" id="{45D9E2ED-FF90-4200-A7EE-6D41D6526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5671" y="644327"/>
            <a:ext cx="9299965" cy="4811366"/>
          </a:xfrm>
          <a:prstGeom prst="rect">
            <a:avLst/>
          </a:prstGeom>
          <a:gradFill>
            <a:gsLst>
              <a:gs pos="0">
                <a:schemeClr val="bg2">
                  <a:lumMod val="10000"/>
                </a:schemeClr>
              </a:gs>
              <a:gs pos="100000">
                <a:schemeClr val="bg2">
                  <a:lumMod val="10000"/>
                </a:schemeClr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 prstMaterial="matte">
            <a:bevelT w="133350" h="508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  <p:sp>
        <p:nvSpPr>
          <p:cNvPr id="2073" name="Rectangle 98">
            <a:extLst>
              <a:ext uri="{FF2B5EF4-FFF2-40B4-BE49-F238E27FC236}">
                <a16:creationId xmlns:a16="http://schemas.microsoft.com/office/drawing/2014/main" id="{3A4BEB8D-68AD-4314-8A2B-F8DC85A53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8237" y="967934"/>
            <a:ext cx="8673013" cy="4164964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546D7714-F781-4B10-800A-A8ADA7C09EBA}"/>
              </a:ext>
            </a:extLst>
          </p:cNvPr>
          <p:cNvSpPr/>
          <p:nvPr/>
        </p:nvSpPr>
        <p:spPr>
          <a:xfrm>
            <a:off x="2391407" y="1590734"/>
            <a:ext cx="7428453" cy="249093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TIẾT 14: BÀI 13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ĐIỆN NĂNG –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CÔNG CỦA DÒNG ĐIỆN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cxnSp>
        <p:nvCxnSpPr>
          <p:cNvPr id="2074" name="Straight Connector 100">
            <a:extLst>
              <a:ext uri="{FF2B5EF4-FFF2-40B4-BE49-F238E27FC236}">
                <a16:creationId xmlns:a16="http://schemas.microsoft.com/office/drawing/2014/main" id="{87F797D1-251E-41FE-9FF8-AD487DEF2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91407" y="1416139"/>
            <a:ext cx="7405874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75" name="Straight Connector 102">
            <a:extLst>
              <a:ext uri="{FF2B5EF4-FFF2-40B4-BE49-F238E27FC236}">
                <a16:creationId xmlns:a16="http://schemas.microsoft.com/office/drawing/2014/main" id="{09A0CE28-0E59-4F4D-9855-8A8DCE9A8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91407" y="4285341"/>
            <a:ext cx="7405874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76" name="Picture 104">
            <a:extLst>
              <a:ext uri="{FF2B5EF4-FFF2-40B4-BE49-F238E27FC236}">
                <a16:creationId xmlns:a16="http://schemas.microsoft.com/office/drawing/2014/main" id="{8BE42B18-EEFE-4C02-A8CA-21E67E686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064" name="Rectangle 10">
            <a:extLst>
              <a:ext uri="{FF2B5EF4-FFF2-40B4-BE49-F238E27FC236}">
                <a16:creationId xmlns:a16="http://schemas.microsoft.com/office/drawing/2014/main" id="{7AF8F207-21AD-4590-810B-50CD04F46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9550"/>
            <a:ext cx="10846669" cy="710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16" name="Hình ảnh 15" descr="Ảnh có chứa vẽ&#10;&#10;Mô tả được tạo tự động">
            <a:extLst>
              <a:ext uri="{FF2B5EF4-FFF2-40B4-BE49-F238E27FC236}">
                <a16:creationId xmlns:a16="http://schemas.microsoft.com/office/drawing/2014/main" id="{3CCBB039-CD80-4EB7-A5AE-88BA07DB3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96" y="79845"/>
            <a:ext cx="754089" cy="673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5" name="Text Box 17">
            <a:extLst>
              <a:ext uri="{FF2B5EF4-FFF2-40B4-BE49-F238E27FC236}">
                <a16:creationId xmlns:a16="http://schemas.microsoft.com/office/drawing/2014/main" id="{C1818D89-AFAA-42A5-988D-E58EAE204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0269" y="1368817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C1. Quan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240" name="Text Box 72">
            <a:extLst>
              <a:ext uri="{FF2B5EF4-FFF2-40B4-BE49-F238E27FC236}">
                <a16:creationId xmlns:a16="http://schemas.microsoft.com/office/drawing/2014/main" id="{13E3AE06-F7CC-401F-914D-27F7144CB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049" y="81644"/>
            <a:ext cx="9259956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14 – BÀI 13: ĐIỆN NĂNG – CÔNG CỦA DÒNG ĐIỆN</a:t>
            </a:r>
          </a:p>
        </p:txBody>
      </p:sp>
      <p:sp>
        <p:nvSpPr>
          <p:cNvPr id="7241" name="Text Box 73">
            <a:extLst>
              <a:ext uri="{FF2B5EF4-FFF2-40B4-BE49-F238E27FC236}">
                <a16:creationId xmlns:a16="http://schemas.microsoft.com/office/drawing/2014/main" id="{A985FE49-3C89-4030-BF3A-37EC3C340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651" y="849167"/>
            <a:ext cx="670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243" name="Picture 75">
            <a:extLst>
              <a:ext uri="{FF2B5EF4-FFF2-40B4-BE49-F238E27FC236}">
                <a16:creationId xmlns:a16="http://schemas.microsoft.com/office/drawing/2014/main" id="{9C7CEBE3-0F65-418B-B127-6B1B145EE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027" y="2228438"/>
            <a:ext cx="160020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45" name="Picture 77">
            <a:extLst>
              <a:ext uri="{FF2B5EF4-FFF2-40B4-BE49-F238E27FC236}">
                <a16:creationId xmlns:a16="http://schemas.microsoft.com/office/drawing/2014/main" id="{BC2DC62D-0E35-4C2D-ADC8-D159A4614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027" y="2304639"/>
            <a:ext cx="1905000" cy="149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51" name="Picture 83">
            <a:extLst>
              <a:ext uri="{FF2B5EF4-FFF2-40B4-BE49-F238E27FC236}">
                <a16:creationId xmlns:a16="http://schemas.microsoft.com/office/drawing/2014/main" id="{DCE6C384-74C9-466E-8E1E-14AB2082D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827" y="2152239"/>
            <a:ext cx="1905000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62" name="Picture 94">
            <a:extLst>
              <a:ext uri="{FF2B5EF4-FFF2-40B4-BE49-F238E27FC236}">
                <a16:creationId xmlns:a16="http://schemas.microsoft.com/office/drawing/2014/main" id="{02680FC1-C18E-451C-B831-59A45DDA1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659312"/>
            <a:ext cx="2133600" cy="150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66" name="Picture 98">
            <a:extLst>
              <a:ext uri="{FF2B5EF4-FFF2-40B4-BE49-F238E27FC236}">
                <a16:creationId xmlns:a16="http://schemas.microsoft.com/office/drawing/2014/main" id="{7A1D46ED-CEEB-4C78-9FCA-C00C1C405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026" y="4171538"/>
            <a:ext cx="2559425" cy="221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0" descr="may nuoc nong">
            <a:extLst>
              <a:ext uri="{FF2B5EF4-FFF2-40B4-BE49-F238E27FC236}">
                <a16:creationId xmlns:a16="http://schemas.microsoft.com/office/drawing/2014/main" id="{79216E7A-C5BA-47D5-913A-2BDFD7FE3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46827" y="2088739"/>
            <a:ext cx="23368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 descr="Ảnh có chứa sáng, tay, nắm giữ, từ xa&#10;&#10;Mô tả được tạo tự động">
            <a:extLst>
              <a:ext uri="{FF2B5EF4-FFF2-40B4-BE49-F238E27FC236}">
                <a16:creationId xmlns:a16="http://schemas.microsoft.com/office/drawing/2014/main" id="{ACDF2BEC-2B2C-4FEA-BB5F-14A33326B5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599" y="4280590"/>
            <a:ext cx="3023228" cy="2067132"/>
          </a:xfrm>
          <a:prstGeom prst="rect">
            <a:avLst/>
          </a:prstGeom>
        </p:spPr>
      </p:pic>
      <p:grpSp>
        <p:nvGrpSpPr>
          <p:cNvPr id="5" name="Nhóm 4">
            <a:extLst>
              <a:ext uri="{FF2B5EF4-FFF2-40B4-BE49-F238E27FC236}">
                <a16:creationId xmlns:a16="http://schemas.microsoft.com/office/drawing/2014/main" id="{48C7F50F-76C8-4576-85D3-9C369CB98DD6}"/>
              </a:ext>
            </a:extLst>
          </p:cNvPr>
          <p:cNvGrpSpPr/>
          <p:nvPr/>
        </p:nvGrpSpPr>
        <p:grpSpPr>
          <a:xfrm>
            <a:off x="2819400" y="2483058"/>
            <a:ext cx="7106479" cy="2192749"/>
            <a:chOff x="2819400" y="2483058"/>
            <a:chExt cx="7106479" cy="2192749"/>
          </a:xfrm>
        </p:grpSpPr>
        <p:sp>
          <p:nvSpPr>
            <p:cNvPr id="4" name="Đám mây 3">
              <a:extLst>
                <a:ext uri="{FF2B5EF4-FFF2-40B4-BE49-F238E27FC236}">
                  <a16:creationId xmlns:a16="http://schemas.microsoft.com/office/drawing/2014/main" id="{CC285C16-9E3F-415F-ABA5-CF1714666F6E}"/>
                </a:ext>
              </a:extLst>
            </p:cNvPr>
            <p:cNvSpPr/>
            <p:nvPr/>
          </p:nvSpPr>
          <p:spPr>
            <a:xfrm>
              <a:off x="2819400" y="2483058"/>
              <a:ext cx="6947452" cy="2192749"/>
            </a:xfrm>
            <a:prstGeom prst="cloud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 Box 17">
              <a:extLst>
                <a:ext uri="{FF2B5EF4-FFF2-40B4-BE49-F238E27FC236}">
                  <a16:creationId xmlns:a16="http://schemas.microsoft.com/office/drawing/2014/main" id="{4FB815A3-1F42-4894-AEAE-2A8E38AD33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3409" y="3077819"/>
              <a:ext cx="667247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C1. </a:t>
              </a:r>
              <a:r>
                <a:rPr lang="en-US" altLang="en-US" sz="2400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Dòng</a:t>
              </a:r>
              <a:r>
                <a:rPr lang="en-US" altLang="en-US" sz="2400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altLang="en-US" sz="2400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altLang="en-US" sz="2400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altLang="en-US" sz="2400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altLang="en-US" sz="2400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altLang="en-US" sz="2400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2400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2400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altLang="en-US" sz="2400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altLang="en-US" sz="2400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2400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2400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en-US" sz="2400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cụ</a:t>
              </a:r>
              <a:r>
                <a:rPr lang="en-US" altLang="en-US" sz="2400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2400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altLang="en-US" sz="2400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altLang="en-US" sz="2400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altLang="en-US" sz="2400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en-US" sz="2400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</a:p>
          </p:txBody>
        </p:sp>
      </p:grpSp>
      <p:grpSp>
        <p:nvGrpSpPr>
          <p:cNvPr id="2" name="Nhóm 1">
            <a:extLst>
              <a:ext uri="{FF2B5EF4-FFF2-40B4-BE49-F238E27FC236}">
                <a16:creationId xmlns:a16="http://schemas.microsoft.com/office/drawing/2014/main" id="{987DDE7A-FBB4-4FC6-8619-765177E17A93}"/>
              </a:ext>
            </a:extLst>
          </p:cNvPr>
          <p:cNvGrpSpPr/>
          <p:nvPr/>
        </p:nvGrpSpPr>
        <p:grpSpPr>
          <a:xfrm>
            <a:off x="2197841" y="2406555"/>
            <a:ext cx="8305800" cy="2126426"/>
            <a:chOff x="2057400" y="2487483"/>
            <a:chExt cx="8305800" cy="2126426"/>
          </a:xfrm>
        </p:grpSpPr>
        <p:sp>
          <p:nvSpPr>
            <p:cNvPr id="6" name="Hình chữ nhật: Góc Tròn 5">
              <a:extLst>
                <a:ext uri="{FF2B5EF4-FFF2-40B4-BE49-F238E27FC236}">
                  <a16:creationId xmlns:a16="http://schemas.microsoft.com/office/drawing/2014/main" id="{D3369B15-8885-4D14-A7A8-3CD8E394F462}"/>
                </a:ext>
              </a:extLst>
            </p:cNvPr>
            <p:cNvSpPr/>
            <p:nvPr/>
          </p:nvSpPr>
          <p:spPr>
            <a:xfrm>
              <a:off x="2057400" y="2487483"/>
              <a:ext cx="8305800" cy="2126426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 Box 133">
              <a:extLst>
                <a:ext uri="{FF2B5EF4-FFF2-40B4-BE49-F238E27FC236}">
                  <a16:creationId xmlns:a16="http://schemas.microsoft.com/office/drawing/2014/main" id="{BF7EA7CE-0A3A-4773-A9C0-7A7BFA4354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0662" y="2813649"/>
              <a:ext cx="7543800" cy="156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n-US" altLang="en-US" sz="3200" dirty="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altLang="en-US" sz="3200" dirty="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altLang="en-US" sz="3200" dirty="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chứng</a:t>
              </a:r>
              <a:r>
                <a:rPr lang="en-US" altLang="en-US" sz="3200" dirty="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tỏ</a:t>
              </a:r>
              <a:r>
                <a:rPr lang="en-US" altLang="en-US" sz="3200" dirty="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altLang="en-US" sz="3200" dirty="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altLang="en-US" sz="3200" dirty="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3200" dirty="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en-US" sz="3200" dirty="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altLang="en-US" sz="3200" dirty="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altLang="en-US" sz="3200" dirty="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3200" dirty="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altLang="en-US" sz="3200" dirty="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altLang="en-US" sz="3200" dirty="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3200" dirty="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3200" dirty="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en-US" sz="3200" dirty="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cụ</a:t>
              </a:r>
              <a:r>
                <a:rPr lang="en-US" altLang="en-US" sz="3200" dirty="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hay </a:t>
              </a:r>
              <a:r>
                <a:rPr lang="en-US" altLang="en-US" sz="3200" dirty="0" err="1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altLang="en-US" sz="3200" dirty="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altLang="en-US" sz="3200" dirty="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altLang="en-US" sz="3200" dirty="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này</a:t>
              </a:r>
              <a:r>
                <a:rPr lang="en-US" altLang="en-US" sz="3200" dirty="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8" name="Text Box 73">
            <a:extLst>
              <a:ext uri="{FF2B5EF4-FFF2-40B4-BE49-F238E27FC236}">
                <a16:creationId xmlns:a16="http://schemas.microsoft.com/office/drawing/2014/main" id="{A569C2B8-F69A-4970-AEB9-86AC08F7D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227" y="447239"/>
            <a:ext cx="6705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ĐIỆN NĂNG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829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5" grpId="0"/>
      <p:bldP spid="7241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4">
            <a:extLst>
              <a:ext uri="{FF2B5EF4-FFF2-40B4-BE49-F238E27FC236}">
                <a16:creationId xmlns:a16="http://schemas.microsoft.com/office/drawing/2014/main" id="{0B63C9DB-F219-4A90-B2D8-68B6C0A3A9EB}"/>
              </a:ext>
            </a:extLst>
          </p:cNvPr>
          <p:cNvGrpSpPr>
            <a:grpSpLocks/>
          </p:cNvGrpSpPr>
          <p:nvPr/>
        </p:nvGrpSpPr>
        <p:grpSpPr bwMode="auto">
          <a:xfrm rot="21096030">
            <a:off x="5256841" y="1393825"/>
            <a:ext cx="357188" cy="630238"/>
            <a:chOff x="2016" y="1376"/>
            <a:chExt cx="320" cy="560"/>
          </a:xfrm>
        </p:grpSpPr>
        <p:pic>
          <p:nvPicPr>
            <p:cNvPr id="7224" name="Picture 5">
              <a:extLst>
                <a:ext uri="{FF2B5EF4-FFF2-40B4-BE49-F238E27FC236}">
                  <a16:creationId xmlns:a16="http://schemas.microsoft.com/office/drawing/2014/main" id="{889BF964-CCA1-4177-8445-FFE27A4610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536"/>
              <a:ext cx="320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25" name="Freeform 6">
              <a:extLst>
                <a:ext uri="{FF2B5EF4-FFF2-40B4-BE49-F238E27FC236}">
                  <a16:creationId xmlns:a16="http://schemas.microsoft.com/office/drawing/2014/main" id="{D4F55D06-0E77-4B4A-9DA2-4AC89EF92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1376"/>
              <a:ext cx="96" cy="214"/>
            </a:xfrm>
            <a:custGeom>
              <a:avLst/>
              <a:gdLst>
                <a:gd name="T0" fmla="*/ 0 w 336"/>
                <a:gd name="T1" fmla="*/ 52 h 550"/>
                <a:gd name="T2" fmla="*/ 48 w 336"/>
                <a:gd name="T3" fmla="*/ 1 h 550"/>
                <a:gd name="T4" fmla="*/ 96 w 336"/>
                <a:gd name="T5" fmla="*/ 59 h 550"/>
                <a:gd name="T6" fmla="*/ 48 w 336"/>
                <a:gd name="T7" fmla="*/ 140 h 550"/>
                <a:gd name="T8" fmla="*/ 48 w 336"/>
                <a:gd name="T9" fmla="*/ 194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6" h="550">
                  <a:moveTo>
                    <a:pt x="0" y="133"/>
                  </a:moveTo>
                  <a:cubicBezTo>
                    <a:pt x="40" y="38"/>
                    <a:pt x="112" y="0"/>
                    <a:pt x="168" y="3"/>
                  </a:cubicBezTo>
                  <a:cubicBezTo>
                    <a:pt x="224" y="6"/>
                    <a:pt x="336" y="29"/>
                    <a:pt x="336" y="151"/>
                  </a:cubicBezTo>
                  <a:cubicBezTo>
                    <a:pt x="336" y="272"/>
                    <a:pt x="209" y="261"/>
                    <a:pt x="168" y="359"/>
                  </a:cubicBezTo>
                  <a:cubicBezTo>
                    <a:pt x="168" y="550"/>
                    <a:pt x="168" y="420"/>
                    <a:pt x="168" y="498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1" name="Line 7">
            <a:extLst>
              <a:ext uri="{FF2B5EF4-FFF2-40B4-BE49-F238E27FC236}">
                <a16:creationId xmlns:a16="http://schemas.microsoft.com/office/drawing/2014/main" id="{D3B0B95E-D5A0-495F-AA3D-8EA6F59AAB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9266" y="1833564"/>
            <a:ext cx="0" cy="3805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3480" name="Rectangle 8">
            <a:extLst>
              <a:ext uri="{FF2B5EF4-FFF2-40B4-BE49-F238E27FC236}">
                <a16:creationId xmlns:a16="http://schemas.microsoft.com/office/drawing/2014/main" id="{42DA4A74-A1DA-416A-A143-F196116CC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9891" y="2590800"/>
            <a:ext cx="152400" cy="381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3" name="Rectangle 9">
            <a:extLst>
              <a:ext uri="{FF2B5EF4-FFF2-40B4-BE49-F238E27FC236}">
                <a16:creationId xmlns:a16="http://schemas.microsoft.com/office/drawing/2014/main" id="{00FAFEF3-63DC-4999-A372-994E11269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5667" y="3462338"/>
            <a:ext cx="365125" cy="952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1500000" lon="19199998" rev="0"/>
            </a:camera>
            <a:lightRig rig="legacyFlat4" dir="t"/>
          </a:scene3d>
          <a:sp3d extrusionH="6080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4" name="Oval 10">
            <a:extLst>
              <a:ext uri="{FF2B5EF4-FFF2-40B4-BE49-F238E27FC236}">
                <a16:creationId xmlns:a16="http://schemas.microsoft.com/office/drawing/2014/main" id="{5849D8E8-29B7-47CD-AB50-4F71E21D0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3717" y="2679701"/>
            <a:ext cx="639763" cy="639763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PerspectiveFront">
              <a:rot lat="1500000" lon="19199998" rev="0"/>
            </a:camera>
            <a:lightRig rig="legacyFlat4" dir="t"/>
          </a:scene3d>
          <a:sp3d extrusionH="1000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3483" name="Rectangle 11">
            <a:extLst>
              <a:ext uri="{FF2B5EF4-FFF2-40B4-BE49-F238E27FC236}">
                <a16:creationId xmlns:a16="http://schemas.microsoft.com/office/drawing/2014/main" id="{36E2F3B3-CB26-4DC0-99E2-3807E0327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5850" y="307274"/>
            <a:ext cx="762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6" name="AutoShape 12">
            <a:extLst>
              <a:ext uri="{FF2B5EF4-FFF2-40B4-BE49-F238E27FC236}">
                <a16:creationId xmlns:a16="http://schemas.microsoft.com/office/drawing/2014/main" id="{88E72A52-A5B2-4C18-8E95-DCA6B657A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4241" y="2824163"/>
            <a:ext cx="762000" cy="762000"/>
          </a:xfrm>
          <a:prstGeom prst="star32">
            <a:avLst>
              <a:gd name="adj" fmla="val 37500"/>
            </a:avLst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1500000" lon="19199998" rev="0"/>
            </a:camera>
            <a:lightRig rig="legacyFlat4" dir="t"/>
          </a:scene3d>
          <a:sp3d extrusionH="7350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7" name="Oval 13">
            <a:extLst>
              <a:ext uri="{FF2B5EF4-FFF2-40B4-BE49-F238E27FC236}">
                <a16:creationId xmlns:a16="http://schemas.microsoft.com/office/drawing/2014/main" id="{AE7B8B46-394B-49EE-A1AA-C7539B831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1717" y="2919413"/>
            <a:ext cx="639763" cy="639762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PerspectiveFront">
              <a:rot lat="1500000" lon="19199998" rev="0"/>
            </a:camera>
            <a:lightRig rig="legacyFlat4" dir="t"/>
          </a:scene3d>
          <a:sp3d extrusionH="746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7178" name="Group 14">
            <a:extLst>
              <a:ext uri="{FF2B5EF4-FFF2-40B4-BE49-F238E27FC236}">
                <a16:creationId xmlns:a16="http://schemas.microsoft.com/office/drawing/2014/main" id="{FB7ED153-7449-4276-822C-34FD3E2183B0}"/>
              </a:ext>
            </a:extLst>
          </p:cNvPr>
          <p:cNvGrpSpPr>
            <a:grpSpLocks/>
          </p:cNvGrpSpPr>
          <p:nvPr/>
        </p:nvGrpSpPr>
        <p:grpSpPr bwMode="auto">
          <a:xfrm>
            <a:off x="3809041" y="3043239"/>
            <a:ext cx="376238" cy="446087"/>
            <a:chOff x="3792" y="1882"/>
            <a:chExt cx="237" cy="281"/>
          </a:xfrm>
        </p:grpSpPr>
        <p:sp>
          <p:nvSpPr>
            <p:cNvPr id="7220" name="Oval 15">
              <a:extLst>
                <a:ext uri="{FF2B5EF4-FFF2-40B4-BE49-F238E27FC236}">
                  <a16:creationId xmlns:a16="http://schemas.microsoft.com/office/drawing/2014/main" id="{BF13CE53-83F5-4DD7-94E5-A53E75182E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848389">
              <a:off x="3754" y="1920"/>
              <a:ext cx="259" cy="1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21" name="Oval 16">
              <a:extLst>
                <a:ext uri="{FF2B5EF4-FFF2-40B4-BE49-F238E27FC236}">
                  <a16:creationId xmlns:a16="http://schemas.microsoft.com/office/drawing/2014/main" id="{51C3A869-3D2E-4EDC-9133-0E0ECE1BD39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848389">
              <a:off x="3795" y="1943"/>
              <a:ext cx="207" cy="15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22" name="Oval 17">
              <a:extLst>
                <a:ext uri="{FF2B5EF4-FFF2-40B4-BE49-F238E27FC236}">
                  <a16:creationId xmlns:a16="http://schemas.microsoft.com/office/drawing/2014/main" id="{7AA6535F-7C09-4578-88B7-3252D4DF88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848389">
              <a:off x="3807" y="1942"/>
              <a:ext cx="259" cy="1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23" name="Oval 18">
              <a:extLst>
                <a:ext uri="{FF2B5EF4-FFF2-40B4-BE49-F238E27FC236}">
                  <a16:creationId xmlns:a16="http://schemas.microsoft.com/office/drawing/2014/main" id="{5669436C-9F68-426C-B2F1-A125A25666B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848389">
              <a:off x="3886" y="1998"/>
              <a:ext cx="104" cy="7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33491" name="Oval 19">
            <a:extLst>
              <a:ext uri="{FF2B5EF4-FFF2-40B4-BE49-F238E27FC236}">
                <a16:creationId xmlns:a16="http://schemas.microsoft.com/office/drawing/2014/main" id="{40D01F80-E678-4063-9FB1-9A8CC7368E25}"/>
              </a:ext>
            </a:extLst>
          </p:cNvPr>
          <p:cNvSpPr>
            <a:spLocks noChangeArrowheads="1"/>
          </p:cNvSpPr>
          <p:nvPr/>
        </p:nvSpPr>
        <p:spPr bwMode="auto">
          <a:xfrm rot="6848389">
            <a:off x="4050342" y="3127376"/>
            <a:ext cx="92075" cy="635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80" name="Line 20">
            <a:extLst>
              <a:ext uri="{FF2B5EF4-FFF2-40B4-BE49-F238E27FC236}">
                <a16:creationId xmlns:a16="http://schemas.microsoft.com/office/drawing/2014/main" id="{0856480C-954C-4111-B2C6-0A8DF464E68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2416" y="1252538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" name="Freeform 21">
            <a:extLst>
              <a:ext uri="{FF2B5EF4-FFF2-40B4-BE49-F238E27FC236}">
                <a16:creationId xmlns:a16="http://schemas.microsoft.com/office/drawing/2014/main" id="{15916465-0DB9-49E5-9A82-2C692FC9785A}"/>
              </a:ext>
            </a:extLst>
          </p:cNvPr>
          <p:cNvSpPr>
            <a:spLocks/>
          </p:cNvSpPr>
          <p:nvPr/>
        </p:nvSpPr>
        <p:spPr bwMode="auto">
          <a:xfrm>
            <a:off x="4756780" y="1066800"/>
            <a:ext cx="1093787" cy="427038"/>
          </a:xfrm>
          <a:custGeom>
            <a:avLst/>
            <a:gdLst>
              <a:gd name="T0" fmla="*/ 1093787 w 689"/>
              <a:gd name="T1" fmla="*/ 109538 h 269"/>
              <a:gd name="T2" fmla="*/ 122237 w 689"/>
              <a:gd name="T3" fmla="*/ 423863 h 269"/>
              <a:gd name="T4" fmla="*/ 360362 w 689"/>
              <a:gd name="T5" fmla="*/ 128588 h 269"/>
              <a:gd name="T6" fmla="*/ 788987 w 689"/>
              <a:gd name="T7" fmla="*/ 23813 h 269"/>
              <a:gd name="T8" fmla="*/ 989012 w 689"/>
              <a:gd name="T9" fmla="*/ 14288 h 269"/>
              <a:gd name="T10" fmla="*/ 1093787 w 689"/>
              <a:gd name="T11" fmla="*/ 109538 h 2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89" h="269">
                <a:moveTo>
                  <a:pt x="689" y="69"/>
                </a:moveTo>
                <a:lnTo>
                  <a:pt x="77" y="267"/>
                </a:lnTo>
                <a:cubicBezTo>
                  <a:pt x="0" y="269"/>
                  <a:pt x="157" y="123"/>
                  <a:pt x="227" y="81"/>
                </a:cubicBezTo>
                <a:cubicBezTo>
                  <a:pt x="287" y="35"/>
                  <a:pt x="422" y="41"/>
                  <a:pt x="497" y="15"/>
                </a:cubicBezTo>
                <a:cubicBezTo>
                  <a:pt x="563" y="3"/>
                  <a:pt x="591" y="0"/>
                  <a:pt x="623" y="9"/>
                </a:cubicBezTo>
                <a:lnTo>
                  <a:pt x="689" y="69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2" name="Line 22">
            <a:extLst>
              <a:ext uri="{FF2B5EF4-FFF2-40B4-BE49-F238E27FC236}">
                <a16:creationId xmlns:a16="http://schemas.microsoft.com/office/drawing/2014/main" id="{C52F0F28-4986-4818-8D17-706AF3CF30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23341" y="1709738"/>
            <a:ext cx="1447800" cy="144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3495" name="Group 23">
            <a:extLst>
              <a:ext uri="{FF2B5EF4-FFF2-40B4-BE49-F238E27FC236}">
                <a16:creationId xmlns:a16="http://schemas.microsoft.com/office/drawing/2014/main" id="{C7F34A32-7063-4D4C-8902-D766117A70F7}"/>
              </a:ext>
            </a:extLst>
          </p:cNvPr>
          <p:cNvGrpSpPr>
            <a:grpSpLocks/>
          </p:cNvGrpSpPr>
          <p:nvPr/>
        </p:nvGrpSpPr>
        <p:grpSpPr bwMode="auto">
          <a:xfrm>
            <a:off x="5028242" y="4806950"/>
            <a:ext cx="1044575" cy="1517650"/>
            <a:chOff x="4128" y="2082"/>
            <a:chExt cx="658" cy="956"/>
          </a:xfrm>
        </p:grpSpPr>
        <p:grpSp>
          <p:nvGrpSpPr>
            <p:cNvPr id="7214" name="Group 24">
              <a:extLst>
                <a:ext uri="{FF2B5EF4-FFF2-40B4-BE49-F238E27FC236}">
                  <a16:creationId xmlns:a16="http://schemas.microsoft.com/office/drawing/2014/main" id="{B5BF10C7-9614-4576-84A5-D946D79447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8" y="2400"/>
              <a:ext cx="658" cy="638"/>
              <a:chOff x="4128" y="2400"/>
              <a:chExt cx="658" cy="638"/>
            </a:xfrm>
          </p:grpSpPr>
          <p:sp>
            <p:nvSpPr>
              <p:cNvPr id="7216" name="Freeform 25">
                <a:extLst>
                  <a:ext uri="{FF2B5EF4-FFF2-40B4-BE49-F238E27FC236}">
                    <a16:creationId xmlns:a16="http://schemas.microsoft.com/office/drawing/2014/main" id="{09015A13-51C6-46ED-817D-470074925E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0" y="2503"/>
                <a:ext cx="586" cy="535"/>
              </a:xfrm>
              <a:custGeom>
                <a:avLst/>
                <a:gdLst>
                  <a:gd name="T0" fmla="*/ 24 w 342"/>
                  <a:gd name="T1" fmla="*/ 137 h 367"/>
                  <a:gd name="T2" fmla="*/ 106 w 342"/>
                  <a:gd name="T3" fmla="*/ 50 h 367"/>
                  <a:gd name="T4" fmla="*/ 262 w 342"/>
                  <a:gd name="T5" fmla="*/ 13 h 367"/>
                  <a:gd name="T6" fmla="*/ 535 w 342"/>
                  <a:gd name="T7" fmla="*/ 134 h 367"/>
                  <a:gd name="T8" fmla="*/ 574 w 342"/>
                  <a:gd name="T9" fmla="*/ 292 h 367"/>
                  <a:gd name="T10" fmla="*/ 516 w 342"/>
                  <a:gd name="T11" fmla="*/ 415 h 367"/>
                  <a:gd name="T12" fmla="*/ 344 w 342"/>
                  <a:gd name="T13" fmla="*/ 445 h 367"/>
                  <a:gd name="T14" fmla="*/ 271 w 342"/>
                  <a:gd name="T15" fmla="*/ 503 h 367"/>
                  <a:gd name="T16" fmla="*/ 93 w 342"/>
                  <a:gd name="T17" fmla="*/ 525 h 367"/>
                  <a:gd name="T18" fmla="*/ 24 w 342"/>
                  <a:gd name="T19" fmla="*/ 437 h 367"/>
                  <a:gd name="T20" fmla="*/ 0 w 342"/>
                  <a:gd name="T21" fmla="*/ 261 h 367"/>
                  <a:gd name="T22" fmla="*/ 24 w 342"/>
                  <a:gd name="T23" fmla="*/ 137 h 36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42" h="367">
                    <a:moveTo>
                      <a:pt x="14" y="94"/>
                    </a:moveTo>
                    <a:cubicBezTo>
                      <a:pt x="32" y="68"/>
                      <a:pt x="39" y="48"/>
                      <a:pt x="62" y="34"/>
                    </a:cubicBezTo>
                    <a:cubicBezTo>
                      <a:pt x="85" y="20"/>
                      <a:pt x="112" y="0"/>
                      <a:pt x="153" y="9"/>
                    </a:cubicBezTo>
                    <a:cubicBezTo>
                      <a:pt x="195" y="18"/>
                      <a:pt x="281" y="60"/>
                      <a:pt x="312" y="92"/>
                    </a:cubicBezTo>
                    <a:cubicBezTo>
                      <a:pt x="342" y="124"/>
                      <a:pt x="336" y="168"/>
                      <a:pt x="335" y="200"/>
                    </a:cubicBezTo>
                    <a:cubicBezTo>
                      <a:pt x="333" y="231"/>
                      <a:pt x="324" y="267"/>
                      <a:pt x="301" y="285"/>
                    </a:cubicBezTo>
                    <a:cubicBezTo>
                      <a:pt x="279" y="302"/>
                      <a:pt x="225" y="295"/>
                      <a:pt x="201" y="305"/>
                    </a:cubicBezTo>
                    <a:cubicBezTo>
                      <a:pt x="177" y="315"/>
                      <a:pt x="182" y="336"/>
                      <a:pt x="158" y="345"/>
                    </a:cubicBezTo>
                    <a:cubicBezTo>
                      <a:pt x="134" y="354"/>
                      <a:pt x="78" y="367"/>
                      <a:pt x="54" y="360"/>
                    </a:cubicBezTo>
                    <a:cubicBezTo>
                      <a:pt x="30" y="353"/>
                      <a:pt x="23" y="330"/>
                      <a:pt x="14" y="300"/>
                    </a:cubicBezTo>
                    <a:cubicBezTo>
                      <a:pt x="5" y="270"/>
                      <a:pt x="0" y="214"/>
                      <a:pt x="0" y="179"/>
                    </a:cubicBezTo>
                    <a:cubicBezTo>
                      <a:pt x="0" y="145"/>
                      <a:pt x="11" y="112"/>
                      <a:pt x="14" y="9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99"/>
                  </a:gs>
                  <a:gs pos="100000">
                    <a:srgbClr val="996633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7" name="Freeform 26">
                <a:extLst>
                  <a:ext uri="{FF2B5EF4-FFF2-40B4-BE49-F238E27FC236}">
                    <a16:creationId xmlns:a16="http://schemas.microsoft.com/office/drawing/2014/main" id="{6FECD8C1-F818-4FB4-A858-5AD1C3A40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2" y="2514"/>
                <a:ext cx="277" cy="431"/>
              </a:xfrm>
              <a:custGeom>
                <a:avLst/>
                <a:gdLst>
                  <a:gd name="T0" fmla="*/ 221 w 157"/>
                  <a:gd name="T1" fmla="*/ 431 h 259"/>
                  <a:gd name="T2" fmla="*/ 139 w 157"/>
                  <a:gd name="T3" fmla="*/ 125 h 259"/>
                  <a:gd name="T4" fmla="*/ 0 w 157"/>
                  <a:gd name="T5" fmla="*/ 0 h 25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7" h="259">
                    <a:moveTo>
                      <a:pt x="125" y="259"/>
                    </a:moveTo>
                    <a:cubicBezTo>
                      <a:pt x="157" y="258"/>
                      <a:pt x="100" y="118"/>
                      <a:pt x="79" y="75"/>
                    </a:cubicBezTo>
                    <a:cubicBezTo>
                      <a:pt x="58" y="32"/>
                      <a:pt x="16" y="16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8" name="Freeform 27">
                <a:extLst>
                  <a:ext uri="{FF2B5EF4-FFF2-40B4-BE49-F238E27FC236}">
                    <a16:creationId xmlns:a16="http://schemas.microsoft.com/office/drawing/2014/main" id="{32F8552A-2A3E-4B33-844C-A8E7426BA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8" y="2550"/>
                <a:ext cx="482" cy="360"/>
              </a:xfrm>
              <a:custGeom>
                <a:avLst/>
                <a:gdLst>
                  <a:gd name="T0" fmla="*/ 92 w 272"/>
                  <a:gd name="T1" fmla="*/ 360 h 216"/>
                  <a:gd name="T2" fmla="*/ 298 w 272"/>
                  <a:gd name="T3" fmla="*/ 77 h 216"/>
                  <a:gd name="T4" fmla="*/ 482 w 272"/>
                  <a:gd name="T5" fmla="*/ 0 h 2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2" h="216">
                    <a:moveTo>
                      <a:pt x="52" y="216"/>
                    </a:moveTo>
                    <a:cubicBezTo>
                      <a:pt x="0" y="189"/>
                      <a:pt x="131" y="82"/>
                      <a:pt x="168" y="46"/>
                    </a:cubicBezTo>
                    <a:cubicBezTo>
                      <a:pt x="205" y="10"/>
                      <a:pt x="250" y="9"/>
                      <a:pt x="272" y="0"/>
                    </a:cubicBezTo>
                  </a:path>
                </a:pathLst>
              </a:custGeom>
              <a:noFill/>
              <a:ln w="19050" cmpd="sng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9" name="Freeform 28">
                <a:extLst>
                  <a:ext uri="{FF2B5EF4-FFF2-40B4-BE49-F238E27FC236}">
                    <a16:creationId xmlns:a16="http://schemas.microsoft.com/office/drawing/2014/main" id="{FE919D87-868B-4F9F-B60B-4BC308D4C0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5" y="2400"/>
                <a:ext cx="69" cy="192"/>
              </a:xfrm>
              <a:custGeom>
                <a:avLst/>
                <a:gdLst>
                  <a:gd name="T0" fmla="*/ 31 w 55"/>
                  <a:gd name="T1" fmla="*/ 192 h 156"/>
                  <a:gd name="T2" fmla="*/ 65 w 55"/>
                  <a:gd name="T3" fmla="*/ 30 h 156"/>
                  <a:gd name="T4" fmla="*/ 5 w 55"/>
                  <a:gd name="T5" fmla="*/ 30 h 156"/>
                  <a:gd name="T6" fmla="*/ 31 w 55"/>
                  <a:gd name="T7" fmla="*/ 192 h 15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5" h="156">
                    <a:moveTo>
                      <a:pt x="25" y="156"/>
                    </a:moveTo>
                    <a:cubicBezTo>
                      <a:pt x="33" y="156"/>
                      <a:pt x="55" y="46"/>
                      <a:pt x="52" y="24"/>
                    </a:cubicBezTo>
                    <a:cubicBezTo>
                      <a:pt x="52" y="0"/>
                      <a:pt x="8" y="2"/>
                      <a:pt x="4" y="24"/>
                    </a:cubicBezTo>
                    <a:cubicBezTo>
                      <a:pt x="0" y="46"/>
                      <a:pt x="17" y="156"/>
                      <a:pt x="25" y="156"/>
                    </a:cubicBezTo>
                    <a:close/>
                  </a:path>
                </a:pathLst>
              </a:custGeom>
              <a:noFill/>
              <a:ln w="19050" cmpd="sng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15" name="Line 29">
              <a:extLst>
                <a:ext uri="{FF2B5EF4-FFF2-40B4-BE49-F238E27FC236}">
                  <a16:creationId xmlns:a16="http://schemas.microsoft.com/office/drawing/2014/main" id="{06657400-B11D-4B3A-9B57-404CF0F764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4" y="2082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84" name="Freeform 46">
            <a:extLst>
              <a:ext uri="{FF2B5EF4-FFF2-40B4-BE49-F238E27FC236}">
                <a16:creationId xmlns:a16="http://schemas.microsoft.com/office/drawing/2014/main" id="{213B27CC-F07A-415B-9245-C567E96FC27C}"/>
              </a:ext>
            </a:extLst>
          </p:cNvPr>
          <p:cNvSpPr>
            <a:spLocks/>
          </p:cNvSpPr>
          <p:nvPr/>
        </p:nvSpPr>
        <p:spPr bwMode="auto">
          <a:xfrm>
            <a:off x="2796216" y="3228975"/>
            <a:ext cx="565150" cy="742950"/>
          </a:xfrm>
          <a:custGeom>
            <a:avLst/>
            <a:gdLst>
              <a:gd name="T0" fmla="*/ 514350 w 356"/>
              <a:gd name="T1" fmla="*/ 0 h 468"/>
              <a:gd name="T2" fmla="*/ 523875 w 356"/>
              <a:gd name="T3" fmla="*/ 276225 h 468"/>
              <a:gd name="T4" fmla="*/ 266700 w 356"/>
              <a:gd name="T5" fmla="*/ 400050 h 468"/>
              <a:gd name="T6" fmla="*/ 66675 w 356"/>
              <a:gd name="T7" fmla="*/ 581025 h 468"/>
              <a:gd name="T8" fmla="*/ 285750 w 356"/>
              <a:gd name="T9" fmla="*/ 676275 h 468"/>
              <a:gd name="T10" fmla="*/ 0 w 356"/>
              <a:gd name="T11" fmla="*/ 742950 h 4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6" h="468">
                <a:moveTo>
                  <a:pt x="324" y="0"/>
                </a:moveTo>
                <a:cubicBezTo>
                  <a:pt x="325" y="29"/>
                  <a:pt x="356" y="132"/>
                  <a:pt x="330" y="174"/>
                </a:cubicBezTo>
                <a:cubicBezTo>
                  <a:pt x="304" y="216"/>
                  <a:pt x="216" y="220"/>
                  <a:pt x="168" y="252"/>
                </a:cubicBezTo>
                <a:cubicBezTo>
                  <a:pt x="120" y="284"/>
                  <a:pt x="40" y="337"/>
                  <a:pt x="42" y="366"/>
                </a:cubicBezTo>
                <a:cubicBezTo>
                  <a:pt x="44" y="395"/>
                  <a:pt x="187" y="409"/>
                  <a:pt x="180" y="426"/>
                </a:cubicBezTo>
                <a:cubicBezTo>
                  <a:pt x="173" y="443"/>
                  <a:pt x="37" y="459"/>
                  <a:pt x="0" y="46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" name="Rectangle 47">
            <a:extLst>
              <a:ext uri="{FF2B5EF4-FFF2-40B4-BE49-F238E27FC236}">
                <a16:creationId xmlns:a16="http://schemas.microsoft.com/office/drawing/2014/main" id="{128564AB-ABF2-4494-B596-6CEFA4859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642" y="4105275"/>
            <a:ext cx="384175" cy="128588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1500000" lon="19199998" rev="0"/>
            </a:camera>
            <a:lightRig rig="legacyFlat4" dir="t"/>
          </a:scene3d>
          <a:sp3d extrusionH="7350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86" name="Oval 48">
            <a:extLst>
              <a:ext uri="{FF2B5EF4-FFF2-40B4-BE49-F238E27FC236}">
                <a16:creationId xmlns:a16="http://schemas.microsoft.com/office/drawing/2014/main" id="{A1459344-39AB-49CD-82B0-31829F469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7142" y="3848101"/>
            <a:ext cx="106363" cy="53975"/>
          </a:xfrm>
          <a:prstGeom prst="ellipse">
            <a:avLst/>
          </a:prstGeom>
          <a:solidFill>
            <a:srgbClr val="CC0000"/>
          </a:solidFill>
          <a:ln w="9525">
            <a:round/>
            <a:headEnd/>
            <a:tailEnd/>
          </a:ln>
          <a:effectLst/>
          <a:scene3d>
            <a:camera prst="legacyPerspectiveFront">
              <a:rot lat="19799998" lon="0" rev="0"/>
            </a:camera>
            <a:lightRig rig="legacyFlat4" dir="b"/>
          </a:scene3d>
          <a:sp3d extrusionH="100000" prstMaterial="legacyMatte">
            <a:bevelT w="13500" h="13500" prst="angle"/>
            <a:bevelB w="13500" h="13500" prst="angle"/>
            <a:extrusionClr>
              <a:srgbClr val="CC0000"/>
            </a:extrusionClr>
            <a:contourClr>
              <a:srgbClr val="CC00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87" name="Oval 49">
            <a:extLst>
              <a:ext uri="{FF2B5EF4-FFF2-40B4-BE49-F238E27FC236}">
                <a16:creationId xmlns:a16="http://schemas.microsoft.com/office/drawing/2014/main" id="{0C86C613-71B9-4194-822F-86309B78D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6217" y="3981451"/>
            <a:ext cx="106363" cy="53975"/>
          </a:xfrm>
          <a:prstGeom prst="ellipse">
            <a:avLst/>
          </a:prstGeom>
          <a:solidFill>
            <a:schemeClr val="hlink"/>
          </a:solidFill>
          <a:ln w="9525">
            <a:round/>
            <a:headEnd/>
            <a:tailEnd/>
          </a:ln>
          <a:effectLst/>
          <a:scene3d>
            <a:camera prst="legacyPerspectiveFront">
              <a:rot lat="19799998" lon="0" rev="0"/>
            </a:camera>
            <a:lightRig rig="legacyFlat4" dir="b"/>
          </a:scene3d>
          <a:sp3d extrusionH="1000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88" name="Rectangle 50">
            <a:extLst>
              <a:ext uri="{FF2B5EF4-FFF2-40B4-BE49-F238E27FC236}">
                <a16:creationId xmlns:a16="http://schemas.microsoft.com/office/drawing/2014/main" id="{BDE39861-07F4-45C4-96E5-CD6044C0E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0417" y="3019425"/>
            <a:ext cx="92075" cy="274638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1500000" lon="19199998" rev="0"/>
            </a:camera>
            <a:lightRig rig="legacyFlat4" dir="t"/>
          </a:scene3d>
          <a:sp3d extrusionH="2270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89" name="Freeform 51">
            <a:extLst>
              <a:ext uri="{FF2B5EF4-FFF2-40B4-BE49-F238E27FC236}">
                <a16:creationId xmlns:a16="http://schemas.microsoft.com/office/drawing/2014/main" id="{441129B0-A9D2-4981-AA19-2AB510B01597}"/>
              </a:ext>
            </a:extLst>
          </p:cNvPr>
          <p:cNvSpPr>
            <a:spLocks/>
          </p:cNvSpPr>
          <p:nvPr/>
        </p:nvSpPr>
        <p:spPr bwMode="auto">
          <a:xfrm>
            <a:off x="1862766" y="4105276"/>
            <a:ext cx="800100" cy="714375"/>
          </a:xfrm>
          <a:custGeom>
            <a:avLst/>
            <a:gdLst>
              <a:gd name="T0" fmla="*/ 714375 w 504"/>
              <a:gd name="T1" fmla="*/ 0 h 450"/>
              <a:gd name="T2" fmla="*/ 504825 w 504"/>
              <a:gd name="T3" fmla="*/ 114300 h 450"/>
              <a:gd name="T4" fmla="*/ 638175 w 504"/>
              <a:gd name="T5" fmla="*/ 371475 h 450"/>
              <a:gd name="T6" fmla="*/ 733425 w 504"/>
              <a:gd name="T7" fmla="*/ 657225 h 450"/>
              <a:gd name="T8" fmla="*/ 238125 w 504"/>
              <a:gd name="T9" fmla="*/ 647700 h 450"/>
              <a:gd name="T10" fmla="*/ 0 w 504"/>
              <a:gd name="T11" fmla="*/ 714375 h 4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04" h="450">
                <a:moveTo>
                  <a:pt x="450" y="0"/>
                </a:moveTo>
                <a:cubicBezTo>
                  <a:pt x="429" y="12"/>
                  <a:pt x="326" y="33"/>
                  <a:pt x="318" y="72"/>
                </a:cubicBezTo>
                <a:cubicBezTo>
                  <a:pt x="310" y="111"/>
                  <a:pt x="378" y="177"/>
                  <a:pt x="402" y="234"/>
                </a:cubicBezTo>
                <a:cubicBezTo>
                  <a:pt x="426" y="291"/>
                  <a:pt x="504" y="385"/>
                  <a:pt x="462" y="414"/>
                </a:cubicBezTo>
                <a:cubicBezTo>
                  <a:pt x="420" y="443"/>
                  <a:pt x="227" y="402"/>
                  <a:pt x="150" y="408"/>
                </a:cubicBezTo>
                <a:cubicBezTo>
                  <a:pt x="73" y="414"/>
                  <a:pt x="31" y="441"/>
                  <a:pt x="0" y="45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3524" name="Group 52">
            <a:extLst>
              <a:ext uri="{FF2B5EF4-FFF2-40B4-BE49-F238E27FC236}">
                <a16:creationId xmlns:a16="http://schemas.microsoft.com/office/drawing/2014/main" id="{065CE2BE-3D51-40A2-8575-F9146C0D6B57}"/>
              </a:ext>
            </a:extLst>
          </p:cNvPr>
          <p:cNvGrpSpPr>
            <a:grpSpLocks/>
          </p:cNvGrpSpPr>
          <p:nvPr/>
        </p:nvGrpSpPr>
        <p:grpSpPr bwMode="auto">
          <a:xfrm rot="3882621" flipH="1">
            <a:off x="1796091" y="3143250"/>
            <a:ext cx="914400" cy="762000"/>
            <a:chOff x="2304" y="1440"/>
            <a:chExt cx="672" cy="576"/>
          </a:xfrm>
        </p:grpSpPr>
        <p:grpSp>
          <p:nvGrpSpPr>
            <p:cNvPr id="7199" name="Group 53">
              <a:extLst>
                <a:ext uri="{FF2B5EF4-FFF2-40B4-BE49-F238E27FC236}">
                  <a16:creationId xmlns:a16="http://schemas.microsoft.com/office/drawing/2014/main" id="{24487EE7-F5AE-4372-B048-D06D25CCD7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1488"/>
              <a:ext cx="276" cy="148"/>
              <a:chOff x="2352" y="1488"/>
              <a:chExt cx="276" cy="148"/>
            </a:xfrm>
          </p:grpSpPr>
          <p:sp>
            <p:nvSpPr>
              <p:cNvPr id="7211" name="Freeform 54">
                <a:extLst>
                  <a:ext uri="{FF2B5EF4-FFF2-40B4-BE49-F238E27FC236}">
                    <a16:creationId xmlns:a16="http://schemas.microsoft.com/office/drawing/2014/main" id="{16453291-BC63-44A1-9196-5466CAAB7BAB}"/>
                  </a:ext>
                </a:extLst>
              </p:cNvPr>
              <p:cNvSpPr>
                <a:spLocks/>
              </p:cNvSpPr>
              <p:nvPr/>
            </p:nvSpPr>
            <p:spPr bwMode="auto">
              <a:xfrm rot="-487818">
                <a:off x="2406" y="1516"/>
                <a:ext cx="222" cy="120"/>
              </a:xfrm>
              <a:custGeom>
                <a:avLst/>
                <a:gdLst>
                  <a:gd name="T0" fmla="*/ 20 w 249"/>
                  <a:gd name="T1" fmla="*/ 88 h 141"/>
                  <a:gd name="T2" fmla="*/ 10 w 249"/>
                  <a:gd name="T3" fmla="*/ 99 h 141"/>
                  <a:gd name="T4" fmla="*/ 0 w 249"/>
                  <a:gd name="T5" fmla="*/ 102 h 141"/>
                  <a:gd name="T6" fmla="*/ 19 w 249"/>
                  <a:gd name="T7" fmla="*/ 116 h 141"/>
                  <a:gd name="T8" fmla="*/ 34 w 249"/>
                  <a:gd name="T9" fmla="*/ 120 h 141"/>
                  <a:gd name="T10" fmla="*/ 48 w 249"/>
                  <a:gd name="T11" fmla="*/ 118 h 141"/>
                  <a:gd name="T12" fmla="*/ 62 w 249"/>
                  <a:gd name="T13" fmla="*/ 115 h 141"/>
                  <a:gd name="T14" fmla="*/ 75 w 249"/>
                  <a:gd name="T15" fmla="*/ 107 h 141"/>
                  <a:gd name="T16" fmla="*/ 93 w 249"/>
                  <a:gd name="T17" fmla="*/ 97 h 141"/>
                  <a:gd name="T18" fmla="*/ 107 w 249"/>
                  <a:gd name="T19" fmla="*/ 97 h 141"/>
                  <a:gd name="T20" fmla="*/ 117 w 249"/>
                  <a:gd name="T21" fmla="*/ 94 h 141"/>
                  <a:gd name="T22" fmla="*/ 130 w 249"/>
                  <a:gd name="T23" fmla="*/ 87 h 141"/>
                  <a:gd name="T24" fmla="*/ 142 w 249"/>
                  <a:gd name="T25" fmla="*/ 79 h 141"/>
                  <a:gd name="T26" fmla="*/ 158 w 249"/>
                  <a:gd name="T27" fmla="*/ 74 h 141"/>
                  <a:gd name="T28" fmla="*/ 169 w 249"/>
                  <a:gd name="T29" fmla="*/ 76 h 141"/>
                  <a:gd name="T30" fmla="*/ 185 w 249"/>
                  <a:gd name="T31" fmla="*/ 78 h 141"/>
                  <a:gd name="T32" fmla="*/ 201 w 249"/>
                  <a:gd name="T33" fmla="*/ 81 h 141"/>
                  <a:gd name="T34" fmla="*/ 207 w 249"/>
                  <a:gd name="T35" fmla="*/ 100 h 141"/>
                  <a:gd name="T36" fmla="*/ 222 w 249"/>
                  <a:gd name="T37" fmla="*/ 110 h 141"/>
                  <a:gd name="T38" fmla="*/ 168 w 249"/>
                  <a:gd name="T39" fmla="*/ 0 h 141"/>
                  <a:gd name="T40" fmla="*/ 20 w 249"/>
                  <a:gd name="T41" fmla="*/ 88 h 14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49" h="141">
                    <a:moveTo>
                      <a:pt x="22" y="103"/>
                    </a:moveTo>
                    <a:lnTo>
                      <a:pt x="11" y="116"/>
                    </a:lnTo>
                    <a:lnTo>
                      <a:pt x="0" y="120"/>
                    </a:lnTo>
                    <a:lnTo>
                      <a:pt x="21" y="136"/>
                    </a:lnTo>
                    <a:lnTo>
                      <a:pt x="38" y="141"/>
                    </a:lnTo>
                    <a:lnTo>
                      <a:pt x="54" y="139"/>
                    </a:lnTo>
                    <a:lnTo>
                      <a:pt x="69" y="135"/>
                    </a:lnTo>
                    <a:lnTo>
                      <a:pt x="84" y="126"/>
                    </a:lnTo>
                    <a:lnTo>
                      <a:pt x="104" y="114"/>
                    </a:lnTo>
                    <a:lnTo>
                      <a:pt x="120" y="114"/>
                    </a:lnTo>
                    <a:lnTo>
                      <a:pt x="131" y="111"/>
                    </a:lnTo>
                    <a:lnTo>
                      <a:pt x="146" y="102"/>
                    </a:lnTo>
                    <a:lnTo>
                      <a:pt x="159" y="93"/>
                    </a:lnTo>
                    <a:lnTo>
                      <a:pt x="177" y="87"/>
                    </a:lnTo>
                    <a:lnTo>
                      <a:pt x="190" y="89"/>
                    </a:lnTo>
                    <a:lnTo>
                      <a:pt x="208" y="92"/>
                    </a:lnTo>
                    <a:lnTo>
                      <a:pt x="225" y="95"/>
                    </a:lnTo>
                    <a:lnTo>
                      <a:pt x="232" y="118"/>
                    </a:lnTo>
                    <a:lnTo>
                      <a:pt x="249" y="129"/>
                    </a:lnTo>
                    <a:lnTo>
                      <a:pt x="188" y="0"/>
                    </a:lnTo>
                    <a:lnTo>
                      <a:pt x="22" y="103"/>
                    </a:lnTo>
                    <a:close/>
                  </a:path>
                </a:pathLst>
              </a:custGeom>
              <a:solidFill>
                <a:srgbClr val="FFBFBF"/>
              </a:solidFill>
              <a:ln w="31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2" name="Freeform 55">
                <a:extLst>
                  <a:ext uri="{FF2B5EF4-FFF2-40B4-BE49-F238E27FC236}">
                    <a16:creationId xmlns:a16="http://schemas.microsoft.com/office/drawing/2014/main" id="{E6526628-5016-42CC-99F9-E67A89F8211D}"/>
                  </a:ext>
                </a:extLst>
              </p:cNvPr>
              <p:cNvSpPr>
                <a:spLocks/>
              </p:cNvSpPr>
              <p:nvPr/>
            </p:nvSpPr>
            <p:spPr bwMode="auto">
              <a:xfrm rot="-949943">
                <a:off x="2352" y="1488"/>
                <a:ext cx="220" cy="138"/>
              </a:xfrm>
              <a:custGeom>
                <a:avLst/>
                <a:gdLst>
                  <a:gd name="T0" fmla="*/ 52 w 220"/>
                  <a:gd name="T1" fmla="*/ 68 h 138"/>
                  <a:gd name="T2" fmla="*/ 16 w 220"/>
                  <a:gd name="T3" fmla="*/ 106 h 138"/>
                  <a:gd name="T4" fmla="*/ 0 w 220"/>
                  <a:gd name="T5" fmla="*/ 125 h 138"/>
                  <a:gd name="T6" fmla="*/ 20 w 220"/>
                  <a:gd name="T7" fmla="*/ 136 h 138"/>
                  <a:gd name="T8" fmla="*/ 36 w 220"/>
                  <a:gd name="T9" fmla="*/ 138 h 138"/>
                  <a:gd name="T10" fmla="*/ 49 w 220"/>
                  <a:gd name="T11" fmla="*/ 134 h 138"/>
                  <a:gd name="T12" fmla="*/ 63 w 220"/>
                  <a:gd name="T13" fmla="*/ 129 h 138"/>
                  <a:gd name="T14" fmla="*/ 75 w 220"/>
                  <a:gd name="T15" fmla="*/ 119 h 138"/>
                  <a:gd name="T16" fmla="*/ 91 w 220"/>
                  <a:gd name="T17" fmla="*/ 107 h 138"/>
                  <a:gd name="T18" fmla="*/ 105 w 220"/>
                  <a:gd name="T19" fmla="*/ 105 h 138"/>
                  <a:gd name="T20" fmla="*/ 114 w 220"/>
                  <a:gd name="T21" fmla="*/ 100 h 138"/>
                  <a:gd name="T22" fmla="*/ 126 w 220"/>
                  <a:gd name="T23" fmla="*/ 92 h 138"/>
                  <a:gd name="T24" fmla="*/ 137 w 220"/>
                  <a:gd name="T25" fmla="*/ 82 h 138"/>
                  <a:gd name="T26" fmla="*/ 152 w 220"/>
                  <a:gd name="T27" fmla="*/ 75 h 138"/>
                  <a:gd name="T28" fmla="*/ 163 w 220"/>
                  <a:gd name="T29" fmla="*/ 75 h 138"/>
                  <a:gd name="T30" fmla="*/ 179 w 220"/>
                  <a:gd name="T31" fmla="*/ 75 h 138"/>
                  <a:gd name="T32" fmla="*/ 196 w 220"/>
                  <a:gd name="T33" fmla="*/ 76 h 138"/>
                  <a:gd name="T34" fmla="*/ 204 w 220"/>
                  <a:gd name="T35" fmla="*/ 94 h 138"/>
                  <a:gd name="T36" fmla="*/ 220 w 220"/>
                  <a:gd name="T37" fmla="*/ 101 h 138"/>
                  <a:gd name="T38" fmla="*/ 151 w 220"/>
                  <a:gd name="T39" fmla="*/ 0 h 138"/>
                  <a:gd name="T40" fmla="*/ 52 w 220"/>
                  <a:gd name="T41" fmla="*/ 68 h 1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20" h="138">
                    <a:moveTo>
                      <a:pt x="52" y="68"/>
                    </a:moveTo>
                    <a:lnTo>
                      <a:pt x="16" y="106"/>
                    </a:lnTo>
                    <a:lnTo>
                      <a:pt x="0" y="125"/>
                    </a:lnTo>
                    <a:lnTo>
                      <a:pt x="20" y="136"/>
                    </a:lnTo>
                    <a:lnTo>
                      <a:pt x="36" y="138"/>
                    </a:lnTo>
                    <a:lnTo>
                      <a:pt x="49" y="134"/>
                    </a:lnTo>
                    <a:lnTo>
                      <a:pt x="63" y="129"/>
                    </a:lnTo>
                    <a:lnTo>
                      <a:pt x="75" y="119"/>
                    </a:lnTo>
                    <a:lnTo>
                      <a:pt x="91" y="107"/>
                    </a:lnTo>
                    <a:lnTo>
                      <a:pt x="105" y="105"/>
                    </a:lnTo>
                    <a:lnTo>
                      <a:pt x="114" y="100"/>
                    </a:lnTo>
                    <a:lnTo>
                      <a:pt x="126" y="92"/>
                    </a:lnTo>
                    <a:lnTo>
                      <a:pt x="137" y="82"/>
                    </a:lnTo>
                    <a:lnTo>
                      <a:pt x="152" y="75"/>
                    </a:lnTo>
                    <a:lnTo>
                      <a:pt x="163" y="75"/>
                    </a:lnTo>
                    <a:lnTo>
                      <a:pt x="179" y="75"/>
                    </a:lnTo>
                    <a:lnTo>
                      <a:pt x="196" y="76"/>
                    </a:lnTo>
                    <a:lnTo>
                      <a:pt x="204" y="94"/>
                    </a:lnTo>
                    <a:lnTo>
                      <a:pt x="220" y="101"/>
                    </a:lnTo>
                    <a:lnTo>
                      <a:pt x="151" y="0"/>
                    </a:lnTo>
                    <a:lnTo>
                      <a:pt x="52" y="68"/>
                    </a:lnTo>
                    <a:close/>
                  </a:path>
                </a:pathLst>
              </a:custGeom>
              <a:solidFill>
                <a:srgbClr val="FFBFBF"/>
              </a:solidFill>
              <a:ln w="31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3" name="Freeform 56">
                <a:extLst>
                  <a:ext uri="{FF2B5EF4-FFF2-40B4-BE49-F238E27FC236}">
                    <a16:creationId xmlns:a16="http://schemas.microsoft.com/office/drawing/2014/main" id="{34FA1FEE-567D-47F8-B691-A8A833021397}"/>
                  </a:ext>
                </a:extLst>
              </p:cNvPr>
              <p:cNvSpPr>
                <a:spLocks/>
              </p:cNvSpPr>
              <p:nvPr/>
            </p:nvSpPr>
            <p:spPr bwMode="auto">
              <a:xfrm rot="810451">
                <a:off x="2444" y="1586"/>
                <a:ext cx="13" cy="10"/>
              </a:xfrm>
              <a:custGeom>
                <a:avLst/>
                <a:gdLst>
                  <a:gd name="T0" fmla="*/ 13 w 55"/>
                  <a:gd name="T1" fmla="*/ 10 h 33"/>
                  <a:gd name="T2" fmla="*/ 6 w 55"/>
                  <a:gd name="T3" fmla="*/ 7 h 33"/>
                  <a:gd name="T4" fmla="*/ 2 w 55"/>
                  <a:gd name="T5" fmla="*/ 2 h 33"/>
                  <a:gd name="T6" fmla="*/ 0 w 55"/>
                  <a:gd name="T7" fmla="*/ 0 h 3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5" h="33">
                    <a:moveTo>
                      <a:pt x="55" y="33"/>
                    </a:moveTo>
                    <a:lnTo>
                      <a:pt x="26" y="22"/>
                    </a:lnTo>
                    <a:lnTo>
                      <a:pt x="7" y="8"/>
                    </a:lnTo>
                    <a:lnTo>
                      <a:pt x="0" y="0"/>
                    </a:lnTo>
                  </a:path>
                </a:pathLst>
              </a:custGeom>
              <a:noFill/>
              <a:ln w="31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00" name="Group 57">
              <a:extLst>
                <a:ext uri="{FF2B5EF4-FFF2-40B4-BE49-F238E27FC236}">
                  <a16:creationId xmlns:a16="http://schemas.microsoft.com/office/drawing/2014/main" id="{5FB0888C-DA43-4D39-9B6A-10B9AD5B12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4" y="1440"/>
              <a:ext cx="672" cy="576"/>
              <a:chOff x="2304" y="1440"/>
              <a:chExt cx="672" cy="576"/>
            </a:xfrm>
          </p:grpSpPr>
          <p:sp>
            <p:nvSpPr>
              <p:cNvPr id="7201" name="Freeform 58">
                <a:extLst>
                  <a:ext uri="{FF2B5EF4-FFF2-40B4-BE49-F238E27FC236}">
                    <a16:creationId xmlns:a16="http://schemas.microsoft.com/office/drawing/2014/main" id="{FFBBBAA3-EC43-4A51-A420-625C0FCB7632}"/>
                  </a:ext>
                </a:extLst>
              </p:cNvPr>
              <p:cNvSpPr>
                <a:spLocks/>
              </p:cNvSpPr>
              <p:nvPr/>
            </p:nvSpPr>
            <p:spPr bwMode="auto">
              <a:xfrm rot="-487818">
                <a:off x="2304" y="1440"/>
                <a:ext cx="575" cy="536"/>
              </a:xfrm>
              <a:custGeom>
                <a:avLst/>
                <a:gdLst>
                  <a:gd name="T0" fmla="*/ 205 w 648"/>
                  <a:gd name="T1" fmla="*/ 269 h 631"/>
                  <a:gd name="T2" fmla="*/ 168 w 648"/>
                  <a:gd name="T3" fmla="*/ 256 h 631"/>
                  <a:gd name="T4" fmla="*/ 131 w 648"/>
                  <a:gd name="T5" fmla="*/ 235 h 631"/>
                  <a:gd name="T6" fmla="*/ 89 w 648"/>
                  <a:gd name="T7" fmla="*/ 198 h 631"/>
                  <a:gd name="T8" fmla="*/ 52 w 648"/>
                  <a:gd name="T9" fmla="*/ 198 h 631"/>
                  <a:gd name="T10" fmla="*/ 67 w 648"/>
                  <a:gd name="T11" fmla="*/ 234 h 631"/>
                  <a:gd name="T12" fmla="*/ 94 w 648"/>
                  <a:gd name="T13" fmla="*/ 291 h 631"/>
                  <a:gd name="T14" fmla="*/ 141 w 648"/>
                  <a:gd name="T15" fmla="*/ 329 h 631"/>
                  <a:gd name="T16" fmla="*/ 209 w 648"/>
                  <a:gd name="T17" fmla="*/ 381 h 631"/>
                  <a:gd name="T18" fmla="*/ 262 w 648"/>
                  <a:gd name="T19" fmla="*/ 403 h 631"/>
                  <a:gd name="T20" fmla="*/ 290 w 648"/>
                  <a:gd name="T21" fmla="*/ 419 h 631"/>
                  <a:gd name="T22" fmla="*/ 324 w 648"/>
                  <a:gd name="T23" fmla="*/ 434 h 631"/>
                  <a:gd name="T24" fmla="*/ 349 w 648"/>
                  <a:gd name="T25" fmla="*/ 450 h 631"/>
                  <a:gd name="T26" fmla="*/ 382 w 648"/>
                  <a:gd name="T27" fmla="*/ 481 h 631"/>
                  <a:gd name="T28" fmla="*/ 406 w 648"/>
                  <a:gd name="T29" fmla="*/ 509 h 631"/>
                  <a:gd name="T30" fmla="*/ 435 w 648"/>
                  <a:gd name="T31" fmla="*/ 530 h 631"/>
                  <a:gd name="T32" fmla="*/ 448 w 648"/>
                  <a:gd name="T33" fmla="*/ 522 h 631"/>
                  <a:gd name="T34" fmla="*/ 464 w 648"/>
                  <a:gd name="T35" fmla="*/ 482 h 631"/>
                  <a:gd name="T36" fmla="*/ 504 w 648"/>
                  <a:gd name="T37" fmla="*/ 443 h 631"/>
                  <a:gd name="T38" fmla="*/ 542 w 648"/>
                  <a:gd name="T39" fmla="*/ 398 h 631"/>
                  <a:gd name="T40" fmla="*/ 560 w 648"/>
                  <a:gd name="T41" fmla="*/ 371 h 631"/>
                  <a:gd name="T42" fmla="*/ 541 w 648"/>
                  <a:gd name="T43" fmla="*/ 347 h 631"/>
                  <a:gd name="T44" fmla="*/ 511 w 648"/>
                  <a:gd name="T45" fmla="*/ 330 h 631"/>
                  <a:gd name="T46" fmla="*/ 494 w 648"/>
                  <a:gd name="T47" fmla="*/ 314 h 631"/>
                  <a:gd name="T48" fmla="*/ 462 w 648"/>
                  <a:gd name="T49" fmla="*/ 221 h 631"/>
                  <a:gd name="T50" fmla="*/ 436 w 648"/>
                  <a:gd name="T51" fmla="*/ 151 h 631"/>
                  <a:gd name="T52" fmla="*/ 414 w 648"/>
                  <a:gd name="T53" fmla="*/ 114 h 631"/>
                  <a:gd name="T54" fmla="*/ 399 w 648"/>
                  <a:gd name="T55" fmla="*/ 75 h 631"/>
                  <a:gd name="T56" fmla="*/ 380 w 648"/>
                  <a:gd name="T57" fmla="*/ 56 h 631"/>
                  <a:gd name="T58" fmla="*/ 346 w 648"/>
                  <a:gd name="T59" fmla="*/ 39 h 631"/>
                  <a:gd name="T60" fmla="*/ 311 w 648"/>
                  <a:gd name="T61" fmla="*/ 24 h 631"/>
                  <a:gd name="T62" fmla="*/ 264 w 648"/>
                  <a:gd name="T63" fmla="*/ 17 h 631"/>
                  <a:gd name="T64" fmla="*/ 219 w 648"/>
                  <a:gd name="T65" fmla="*/ 5 h 631"/>
                  <a:gd name="T66" fmla="*/ 185 w 648"/>
                  <a:gd name="T67" fmla="*/ 4 h 631"/>
                  <a:gd name="T68" fmla="*/ 145 w 648"/>
                  <a:gd name="T69" fmla="*/ 10 h 631"/>
                  <a:gd name="T70" fmla="*/ 118 w 648"/>
                  <a:gd name="T71" fmla="*/ 17 h 631"/>
                  <a:gd name="T72" fmla="*/ 69 w 648"/>
                  <a:gd name="T73" fmla="*/ 32 h 631"/>
                  <a:gd name="T74" fmla="*/ 29 w 648"/>
                  <a:gd name="T75" fmla="*/ 65 h 631"/>
                  <a:gd name="T76" fmla="*/ 3 w 648"/>
                  <a:gd name="T77" fmla="*/ 92 h 631"/>
                  <a:gd name="T78" fmla="*/ 6 w 648"/>
                  <a:gd name="T79" fmla="*/ 111 h 631"/>
                  <a:gd name="T80" fmla="*/ 41 w 648"/>
                  <a:gd name="T81" fmla="*/ 114 h 631"/>
                  <a:gd name="T82" fmla="*/ 67 w 648"/>
                  <a:gd name="T83" fmla="*/ 99 h 631"/>
                  <a:gd name="T84" fmla="*/ 112 w 648"/>
                  <a:gd name="T85" fmla="*/ 87 h 631"/>
                  <a:gd name="T86" fmla="*/ 160 w 648"/>
                  <a:gd name="T87" fmla="*/ 82 h 631"/>
                  <a:gd name="T88" fmla="*/ 184 w 648"/>
                  <a:gd name="T89" fmla="*/ 91 h 631"/>
                  <a:gd name="T90" fmla="*/ 213 w 648"/>
                  <a:gd name="T91" fmla="*/ 111 h 631"/>
                  <a:gd name="T92" fmla="*/ 237 w 648"/>
                  <a:gd name="T93" fmla="*/ 130 h 631"/>
                  <a:gd name="T94" fmla="*/ 251 w 648"/>
                  <a:gd name="T95" fmla="*/ 158 h 631"/>
                  <a:gd name="T96" fmla="*/ 261 w 648"/>
                  <a:gd name="T97" fmla="*/ 190 h 631"/>
                  <a:gd name="T98" fmla="*/ 260 w 648"/>
                  <a:gd name="T99" fmla="*/ 220 h 631"/>
                  <a:gd name="T100" fmla="*/ 226 w 648"/>
                  <a:gd name="T101" fmla="*/ 263 h 63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48" h="631">
                    <a:moveTo>
                      <a:pt x="255" y="310"/>
                    </a:moveTo>
                    <a:lnTo>
                      <a:pt x="231" y="317"/>
                    </a:lnTo>
                    <a:lnTo>
                      <a:pt x="214" y="314"/>
                    </a:lnTo>
                    <a:lnTo>
                      <a:pt x="189" y="301"/>
                    </a:lnTo>
                    <a:lnTo>
                      <a:pt x="162" y="296"/>
                    </a:lnTo>
                    <a:lnTo>
                      <a:pt x="148" y="277"/>
                    </a:lnTo>
                    <a:lnTo>
                      <a:pt x="125" y="247"/>
                    </a:lnTo>
                    <a:lnTo>
                      <a:pt x="100" y="233"/>
                    </a:lnTo>
                    <a:lnTo>
                      <a:pt x="76" y="228"/>
                    </a:lnTo>
                    <a:lnTo>
                      <a:pt x="59" y="233"/>
                    </a:lnTo>
                    <a:lnTo>
                      <a:pt x="66" y="251"/>
                    </a:lnTo>
                    <a:lnTo>
                      <a:pt x="76" y="275"/>
                    </a:lnTo>
                    <a:lnTo>
                      <a:pt x="94" y="312"/>
                    </a:lnTo>
                    <a:lnTo>
                      <a:pt x="106" y="342"/>
                    </a:lnTo>
                    <a:lnTo>
                      <a:pt x="136" y="366"/>
                    </a:lnTo>
                    <a:lnTo>
                      <a:pt x="159" y="387"/>
                    </a:lnTo>
                    <a:lnTo>
                      <a:pt x="177" y="403"/>
                    </a:lnTo>
                    <a:lnTo>
                      <a:pt x="236" y="448"/>
                    </a:lnTo>
                    <a:lnTo>
                      <a:pt x="265" y="460"/>
                    </a:lnTo>
                    <a:lnTo>
                      <a:pt x="295" y="475"/>
                    </a:lnTo>
                    <a:lnTo>
                      <a:pt x="311" y="481"/>
                    </a:lnTo>
                    <a:lnTo>
                      <a:pt x="327" y="493"/>
                    </a:lnTo>
                    <a:lnTo>
                      <a:pt x="349" y="503"/>
                    </a:lnTo>
                    <a:lnTo>
                      <a:pt x="365" y="511"/>
                    </a:lnTo>
                    <a:lnTo>
                      <a:pt x="382" y="519"/>
                    </a:lnTo>
                    <a:lnTo>
                      <a:pt x="393" y="530"/>
                    </a:lnTo>
                    <a:lnTo>
                      <a:pt x="412" y="543"/>
                    </a:lnTo>
                    <a:lnTo>
                      <a:pt x="431" y="566"/>
                    </a:lnTo>
                    <a:lnTo>
                      <a:pt x="445" y="583"/>
                    </a:lnTo>
                    <a:lnTo>
                      <a:pt x="457" y="599"/>
                    </a:lnTo>
                    <a:lnTo>
                      <a:pt x="472" y="612"/>
                    </a:lnTo>
                    <a:lnTo>
                      <a:pt x="490" y="624"/>
                    </a:lnTo>
                    <a:lnTo>
                      <a:pt x="500" y="631"/>
                    </a:lnTo>
                    <a:lnTo>
                      <a:pt x="505" y="614"/>
                    </a:lnTo>
                    <a:lnTo>
                      <a:pt x="510" y="597"/>
                    </a:lnTo>
                    <a:lnTo>
                      <a:pt x="523" y="568"/>
                    </a:lnTo>
                    <a:lnTo>
                      <a:pt x="553" y="539"/>
                    </a:lnTo>
                    <a:lnTo>
                      <a:pt x="568" y="522"/>
                    </a:lnTo>
                    <a:lnTo>
                      <a:pt x="596" y="489"/>
                    </a:lnTo>
                    <a:lnTo>
                      <a:pt x="611" y="469"/>
                    </a:lnTo>
                    <a:lnTo>
                      <a:pt x="626" y="451"/>
                    </a:lnTo>
                    <a:lnTo>
                      <a:pt x="631" y="437"/>
                    </a:lnTo>
                    <a:lnTo>
                      <a:pt x="648" y="435"/>
                    </a:lnTo>
                    <a:lnTo>
                      <a:pt x="610" y="409"/>
                    </a:lnTo>
                    <a:lnTo>
                      <a:pt x="597" y="398"/>
                    </a:lnTo>
                    <a:lnTo>
                      <a:pt x="576" y="388"/>
                    </a:lnTo>
                    <a:lnTo>
                      <a:pt x="565" y="379"/>
                    </a:lnTo>
                    <a:lnTo>
                      <a:pt x="557" y="370"/>
                    </a:lnTo>
                    <a:lnTo>
                      <a:pt x="549" y="343"/>
                    </a:lnTo>
                    <a:lnTo>
                      <a:pt x="521" y="260"/>
                    </a:lnTo>
                    <a:lnTo>
                      <a:pt x="507" y="216"/>
                    </a:lnTo>
                    <a:lnTo>
                      <a:pt x="491" y="178"/>
                    </a:lnTo>
                    <a:lnTo>
                      <a:pt x="478" y="158"/>
                    </a:lnTo>
                    <a:lnTo>
                      <a:pt x="466" y="134"/>
                    </a:lnTo>
                    <a:lnTo>
                      <a:pt x="458" y="112"/>
                    </a:lnTo>
                    <a:lnTo>
                      <a:pt x="450" y="88"/>
                    </a:lnTo>
                    <a:lnTo>
                      <a:pt x="442" y="74"/>
                    </a:lnTo>
                    <a:lnTo>
                      <a:pt x="428" y="66"/>
                    </a:lnTo>
                    <a:lnTo>
                      <a:pt x="404" y="58"/>
                    </a:lnTo>
                    <a:lnTo>
                      <a:pt x="390" y="46"/>
                    </a:lnTo>
                    <a:lnTo>
                      <a:pt x="374" y="32"/>
                    </a:lnTo>
                    <a:lnTo>
                      <a:pt x="350" y="28"/>
                    </a:lnTo>
                    <a:lnTo>
                      <a:pt x="320" y="28"/>
                    </a:lnTo>
                    <a:lnTo>
                      <a:pt x="298" y="20"/>
                    </a:lnTo>
                    <a:lnTo>
                      <a:pt x="266" y="14"/>
                    </a:lnTo>
                    <a:lnTo>
                      <a:pt x="247" y="6"/>
                    </a:lnTo>
                    <a:lnTo>
                      <a:pt x="234" y="0"/>
                    </a:lnTo>
                    <a:lnTo>
                      <a:pt x="208" y="5"/>
                    </a:lnTo>
                    <a:lnTo>
                      <a:pt x="184" y="9"/>
                    </a:lnTo>
                    <a:lnTo>
                      <a:pt x="163" y="12"/>
                    </a:lnTo>
                    <a:lnTo>
                      <a:pt x="150" y="14"/>
                    </a:lnTo>
                    <a:lnTo>
                      <a:pt x="133" y="20"/>
                    </a:lnTo>
                    <a:lnTo>
                      <a:pt x="117" y="26"/>
                    </a:lnTo>
                    <a:lnTo>
                      <a:pt x="78" y="38"/>
                    </a:lnTo>
                    <a:lnTo>
                      <a:pt x="55" y="57"/>
                    </a:lnTo>
                    <a:lnTo>
                      <a:pt x="33" y="77"/>
                    </a:lnTo>
                    <a:lnTo>
                      <a:pt x="16" y="93"/>
                    </a:lnTo>
                    <a:lnTo>
                      <a:pt x="3" y="108"/>
                    </a:lnTo>
                    <a:lnTo>
                      <a:pt x="0" y="120"/>
                    </a:lnTo>
                    <a:lnTo>
                      <a:pt x="7" y="131"/>
                    </a:lnTo>
                    <a:lnTo>
                      <a:pt x="28" y="137"/>
                    </a:lnTo>
                    <a:lnTo>
                      <a:pt x="46" y="134"/>
                    </a:lnTo>
                    <a:lnTo>
                      <a:pt x="60" y="128"/>
                    </a:lnTo>
                    <a:lnTo>
                      <a:pt x="76" y="117"/>
                    </a:lnTo>
                    <a:lnTo>
                      <a:pt x="91" y="104"/>
                    </a:lnTo>
                    <a:lnTo>
                      <a:pt x="126" y="102"/>
                    </a:lnTo>
                    <a:lnTo>
                      <a:pt x="160" y="101"/>
                    </a:lnTo>
                    <a:lnTo>
                      <a:pt x="180" y="96"/>
                    </a:lnTo>
                    <a:lnTo>
                      <a:pt x="195" y="95"/>
                    </a:lnTo>
                    <a:lnTo>
                      <a:pt x="207" y="107"/>
                    </a:lnTo>
                    <a:lnTo>
                      <a:pt x="222" y="117"/>
                    </a:lnTo>
                    <a:lnTo>
                      <a:pt x="240" y="131"/>
                    </a:lnTo>
                    <a:lnTo>
                      <a:pt x="255" y="138"/>
                    </a:lnTo>
                    <a:lnTo>
                      <a:pt x="267" y="153"/>
                    </a:lnTo>
                    <a:lnTo>
                      <a:pt x="273" y="165"/>
                    </a:lnTo>
                    <a:lnTo>
                      <a:pt x="283" y="186"/>
                    </a:lnTo>
                    <a:lnTo>
                      <a:pt x="288" y="207"/>
                    </a:lnTo>
                    <a:lnTo>
                      <a:pt x="294" y="224"/>
                    </a:lnTo>
                    <a:lnTo>
                      <a:pt x="293" y="238"/>
                    </a:lnTo>
                    <a:lnTo>
                      <a:pt x="293" y="259"/>
                    </a:lnTo>
                    <a:lnTo>
                      <a:pt x="287" y="286"/>
                    </a:lnTo>
                    <a:lnTo>
                      <a:pt x="255" y="310"/>
                    </a:lnTo>
                    <a:close/>
                  </a:path>
                </a:pathLst>
              </a:custGeom>
              <a:solidFill>
                <a:srgbClr val="FFBFBF"/>
              </a:solidFill>
              <a:ln w="31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2" name="Freeform 59">
                <a:extLst>
                  <a:ext uri="{FF2B5EF4-FFF2-40B4-BE49-F238E27FC236}">
                    <a16:creationId xmlns:a16="http://schemas.microsoft.com/office/drawing/2014/main" id="{FBDBD255-2C2F-45D8-A960-4E3BAAA92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4" y="1453"/>
                <a:ext cx="103" cy="46"/>
              </a:xfrm>
              <a:custGeom>
                <a:avLst/>
                <a:gdLst>
                  <a:gd name="T0" fmla="*/ 0 w 138"/>
                  <a:gd name="T1" fmla="*/ 0 h 66"/>
                  <a:gd name="T2" fmla="*/ 49 w 138"/>
                  <a:gd name="T3" fmla="*/ 19 h 66"/>
                  <a:gd name="T4" fmla="*/ 103 w 138"/>
                  <a:gd name="T5" fmla="*/ 4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8" h="66">
                    <a:moveTo>
                      <a:pt x="0" y="0"/>
                    </a:moveTo>
                    <a:lnTo>
                      <a:pt x="66" y="27"/>
                    </a:lnTo>
                    <a:lnTo>
                      <a:pt x="138" y="66"/>
                    </a:lnTo>
                  </a:path>
                </a:pathLst>
              </a:custGeom>
              <a:noFill/>
              <a:ln w="31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3" name="Freeform 60">
                <a:extLst>
                  <a:ext uri="{FF2B5EF4-FFF2-40B4-BE49-F238E27FC236}">
                    <a16:creationId xmlns:a16="http://schemas.microsoft.com/office/drawing/2014/main" id="{CF0CA31B-708A-4AE2-BABD-EB49A14F1988}"/>
                  </a:ext>
                </a:extLst>
              </p:cNvPr>
              <p:cNvSpPr>
                <a:spLocks/>
              </p:cNvSpPr>
              <p:nvPr/>
            </p:nvSpPr>
            <p:spPr bwMode="auto">
              <a:xfrm rot="-1242821">
                <a:off x="2365" y="1664"/>
                <a:ext cx="15" cy="48"/>
              </a:xfrm>
              <a:custGeom>
                <a:avLst/>
                <a:gdLst>
                  <a:gd name="T0" fmla="*/ 5 w 70"/>
                  <a:gd name="T1" fmla="*/ 0 h 169"/>
                  <a:gd name="T2" fmla="*/ 11 w 70"/>
                  <a:gd name="T3" fmla="*/ 15 h 169"/>
                  <a:gd name="T4" fmla="*/ 15 w 70"/>
                  <a:gd name="T5" fmla="*/ 24 h 169"/>
                  <a:gd name="T6" fmla="*/ 15 w 70"/>
                  <a:gd name="T7" fmla="*/ 32 h 169"/>
                  <a:gd name="T8" fmla="*/ 12 w 70"/>
                  <a:gd name="T9" fmla="*/ 40 h 169"/>
                  <a:gd name="T10" fmla="*/ 6 w 70"/>
                  <a:gd name="T11" fmla="*/ 45 h 169"/>
                  <a:gd name="T12" fmla="*/ 0 w 70"/>
                  <a:gd name="T13" fmla="*/ 48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" h="169">
                    <a:moveTo>
                      <a:pt x="23" y="0"/>
                    </a:moveTo>
                    <a:lnTo>
                      <a:pt x="53" y="52"/>
                    </a:lnTo>
                    <a:lnTo>
                      <a:pt x="69" y="83"/>
                    </a:lnTo>
                    <a:lnTo>
                      <a:pt x="70" y="113"/>
                    </a:lnTo>
                    <a:lnTo>
                      <a:pt x="58" y="140"/>
                    </a:lnTo>
                    <a:lnTo>
                      <a:pt x="27" y="158"/>
                    </a:lnTo>
                    <a:lnTo>
                      <a:pt x="0" y="169"/>
                    </a:lnTo>
                  </a:path>
                </a:pathLst>
              </a:custGeom>
              <a:noFill/>
              <a:ln w="31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4" name="Freeform 61">
                <a:extLst>
                  <a:ext uri="{FF2B5EF4-FFF2-40B4-BE49-F238E27FC236}">
                    <a16:creationId xmlns:a16="http://schemas.microsoft.com/office/drawing/2014/main" id="{A68F9BE6-89B1-4B47-BF2B-45796659BFDF}"/>
                  </a:ext>
                </a:extLst>
              </p:cNvPr>
              <p:cNvSpPr>
                <a:spLocks/>
              </p:cNvSpPr>
              <p:nvPr/>
            </p:nvSpPr>
            <p:spPr bwMode="auto">
              <a:xfrm rot="-832342">
                <a:off x="2439" y="1511"/>
                <a:ext cx="12" cy="29"/>
              </a:xfrm>
              <a:custGeom>
                <a:avLst/>
                <a:gdLst>
                  <a:gd name="T0" fmla="*/ 0 w 50"/>
                  <a:gd name="T1" fmla="*/ 0 h 93"/>
                  <a:gd name="T2" fmla="*/ 0 w 50"/>
                  <a:gd name="T3" fmla="*/ 10 h 93"/>
                  <a:gd name="T4" fmla="*/ 1 w 50"/>
                  <a:gd name="T5" fmla="*/ 18 h 93"/>
                  <a:gd name="T6" fmla="*/ 6 w 50"/>
                  <a:gd name="T7" fmla="*/ 26 h 93"/>
                  <a:gd name="T8" fmla="*/ 12 w 50"/>
                  <a:gd name="T9" fmla="*/ 29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93">
                    <a:moveTo>
                      <a:pt x="0" y="0"/>
                    </a:moveTo>
                    <a:lnTo>
                      <a:pt x="0" y="32"/>
                    </a:lnTo>
                    <a:lnTo>
                      <a:pt x="6" y="57"/>
                    </a:lnTo>
                    <a:lnTo>
                      <a:pt x="25" y="82"/>
                    </a:lnTo>
                    <a:lnTo>
                      <a:pt x="50" y="93"/>
                    </a:lnTo>
                  </a:path>
                </a:pathLst>
              </a:custGeom>
              <a:noFill/>
              <a:ln w="31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5" name="Freeform 62">
                <a:extLst>
                  <a:ext uri="{FF2B5EF4-FFF2-40B4-BE49-F238E27FC236}">
                    <a16:creationId xmlns:a16="http://schemas.microsoft.com/office/drawing/2014/main" id="{EFB3CA8F-E9CF-4AAC-96FA-F806D3B96A03}"/>
                  </a:ext>
                </a:extLst>
              </p:cNvPr>
              <p:cNvSpPr>
                <a:spLocks/>
              </p:cNvSpPr>
              <p:nvPr/>
            </p:nvSpPr>
            <p:spPr bwMode="auto">
              <a:xfrm rot="-1712274">
                <a:off x="2348" y="1539"/>
                <a:ext cx="9" cy="22"/>
              </a:xfrm>
              <a:custGeom>
                <a:avLst/>
                <a:gdLst>
                  <a:gd name="T0" fmla="*/ 0 w 19"/>
                  <a:gd name="T1" fmla="*/ 0 h 43"/>
                  <a:gd name="T2" fmla="*/ 0 w 19"/>
                  <a:gd name="T3" fmla="*/ 7 h 43"/>
                  <a:gd name="T4" fmla="*/ 2 w 19"/>
                  <a:gd name="T5" fmla="*/ 14 h 43"/>
                  <a:gd name="T6" fmla="*/ 9 w 19"/>
                  <a:gd name="T7" fmla="*/ 22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43">
                    <a:moveTo>
                      <a:pt x="0" y="0"/>
                    </a:moveTo>
                    <a:lnTo>
                      <a:pt x="0" y="14"/>
                    </a:lnTo>
                    <a:lnTo>
                      <a:pt x="4" y="28"/>
                    </a:lnTo>
                    <a:lnTo>
                      <a:pt x="19" y="43"/>
                    </a:lnTo>
                  </a:path>
                </a:pathLst>
              </a:custGeom>
              <a:noFill/>
              <a:ln w="31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206" name="Group 63">
                <a:extLst>
                  <a:ext uri="{FF2B5EF4-FFF2-40B4-BE49-F238E27FC236}">
                    <a16:creationId xmlns:a16="http://schemas.microsoft.com/office/drawing/2014/main" id="{117B71B9-524C-45F8-8C3F-9A3E511C4C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9224892">
                <a:off x="2734" y="1746"/>
                <a:ext cx="242" cy="270"/>
                <a:chOff x="2457" y="2549"/>
                <a:chExt cx="557" cy="547"/>
              </a:xfrm>
            </p:grpSpPr>
            <p:sp>
              <p:nvSpPr>
                <p:cNvPr id="7209" name="Freeform 64">
                  <a:extLst>
                    <a:ext uri="{FF2B5EF4-FFF2-40B4-BE49-F238E27FC236}">
                      <a16:creationId xmlns:a16="http://schemas.microsoft.com/office/drawing/2014/main" id="{66A94BCE-95F1-460C-8236-08F094A72B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7" y="2549"/>
                  <a:ext cx="557" cy="547"/>
                </a:xfrm>
                <a:custGeom>
                  <a:avLst/>
                  <a:gdLst>
                    <a:gd name="T0" fmla="*/ 557 w 1112"/>
                    <a:gd name="T1" fmla="*/ 70 h 1094"/>
                    <a:gd name="T2" fmla="*/ 529 w 1112"/>
                    <a:gd name="T3" fmla="*/ 136 h 1094"/>
                    <a:gd name="T4" fmla="*/ 509 w 1112"/>
                    <a:gd name="T5" fmla="*/ 187 h 1094"/>
                    <a:gd name="T6" fmla="*/ 486 w 1112"/>
                    <a:gd name="T7" fmla="*/ 238 h 1094"/>
                    <a:gd name="T8" fmla="*/ 472 w 1112"/>
                    <a:gd name="T9" fmla="*/ 294 h 1094"/>
                    <a:gd name="T10" fmla="*/ 463 w 1112"/>
                    <a:gd name="T11" fmla="*/ 351 h 1094"/>
                    <a:gd name="T12" fmla="*/ 453 w 1112"/>
                    <a:gd name="T13" fmla="*/ 407 h 1094"/>
                    <a:gd name="T14" fmla="*/ 453 w 1112"/>
                    <a:gd name="T15" fmla="*/ 458 h 1094"/>
                    <a:gd name="T16" fmla="*/ 453 w 1112"/>
                    <a:gd name="T17" fmla="*/ 501 h 1094"/>
                    <a:gd name="T18" fmla="*/ 453 w 1112"/>
                    <a:gd name="T19" fmla="*/ 519 h 1094"/>
                    <a:gd name="T20" fmla="*/ 121 w 1112"/>
                    <a:gd name="T21" fmla="*/ 547 h 1094"/>
                    <a:gd name="T22" fmla="*/ 65 w 1112"/>
                    <a:gd name="T23" fmla="*/ 224 h 1094"/>
                    <a:gd name="T24" fmla="*/ 14 w 1112"/>
                    <a:gd name="T25" fmla="*/ 33 h 1094"/>
                    <a:gd name="T26" fmla="*/ 0 w 1112"/>
                    <a:gd name="T27" fmla="*/ 0 h 1094"/>
                    <a:gd name="T28" fmla="*/ 210 w 1112"/>
                    <a:gd name="T29" fmla="*/ 38 h 1094"/>
                    <a:gd name="T30" fmla="*/ 383 w 1112"/>
                    <a:gd name="T31" fmla="*/ 52 h 1094"/>
                    <a:gd name="T32" fmla="*/ 495 w 1112"/>
                    <a:gd name="T33" fmla="*/ 52 h 1094"/>
                    <a:gd name="T34" fmla="*/ 557 w 1112"/>
                    <a:gd name="T35" fmla="*/ 70 h 109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112" h="1094">
                      <a:moveTo>
                        <a:pt x="1112" y="140"/>
                      </a:moveTo>
                      <a:lnTo>
                        <a:pt x="1056" y="271"/>
                      </a:lnTo>
                      <a:lnTo>
                        <a:pt x="1017" y="373"/>
                      </a:lnTo>
                      <a:lnTo>
                        <a:pt x="971" y="476"/>
                      </a:lnTo>
                      <a:lnTo>
                        <a:pt x="943" y="588"/>
                      </a:lnTo>
                      <a:lnTo>
                        <a:pt x="924" y="702"/>
                      </a:lnTo>
                      <a:lnTo>
                        <a:pt x="905" y="814"/>
                      </a:lnTo>
                      <a:lnTo>
                        <a:pt x="905" y="916"/>
                      </a:lnTo>
                      <a:lnTo>
                        <a:pt x="905" y="1001"/>
                      </a:lnTo>
                      <a:lnTo>
                        <a:pt x="905" y="1038"/>
                      </a:lnTo>
                      <a:lnTo>
                        <a:pt x="242" y="1094"/>
                      </a:lnTo>
                      <a:lnTo>
                        <a:pt x="130" y="448"/>
                      </a:lnTo>
                      <a:lnTo>
                        <a:pt x="28" y="65"/>
                      </a:lnTo>
                      <a:lnTo>
                        <a:pt x="0" y="0"/>
                      </a:lnTo>
                      <a:lnTo>
                        <a:pt x="420" y="75"/>
                      </a:lnTo>
                      <a:lnTo>
                        <a:pt x="765" y="103"/>
                      </a:lnTo>
                      <a:lnTo>
                        <a:pt x="989" y="103"/>
                      </a:lnTo>
                      <a:lnTo>
                        <a:pt x="1112" y="140"/>
                      </a:lnTo>
                      <a:close/>
                    </a:path>
                  </a:pathLst>
                </a:custGeom>
                <a:solidFill>
                  <a:srgbClr val="5F7FFF"/>
                </a:solidFill>
                <a:ln w="317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0" name="Oval 65">
                  <a:extLst>
                    <a:ext uri="{FF2B5EF4-FFF2-40B4-BE49-F238E27FC236}">
                      <a16:creationId xmlns:a16="http://schemas.microsoft.com/office/drawing/2014/main" id="{E49E89C9-1E6D-4644-BB39-484C8A113F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93" y="2961"/>
                  <a:ext cx="61" cy="70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7207" name="Freeform 66">
                <a:extLst>
                  <a:ext uri="{FF2B5EF4-FFF2-40B4-BE49-F238E27FC236}">
                    <a16:creationId xmlns:a16="http://schemas.microsoft.com/office/drawing/2014/main" id="{72009212-D31A-4C3B-B0EE-69C4CE070F7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887819">
                <a:off x="2437" y="1715"/>
                <a:ext cx="13" cy="9"/>
              </a:xfrm>
              <a:custGeom>
                <a:avLst/>
                <a:gdLst>
                  <a:gd name="T0" fmla="*/ 13 w 55"/>
                  <a:gd name="T1" fmla="*/ 9 h 33"/>
                  <a:gd name="T2" fmla="*/ 6 w 55"/>
                  <a:gd name="T3" fmla="*/ 6 h 33"/>
                  <a:gd name="T4" fmla="*/ 2 w 55"/>
                  <a:gd name="T5" fmla="*/ 2 h 33"/>
                  <a:gd name="T6" fmla="*/ 0 w 55"/>
                  <a:gd name="T7" fmla="*/ 0 h 3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5" h="33">
                    <a:moveTo>
                      <a:pt x="55" y="33"/>
                    </a:moveTo>
                    <a:lnTo>
                      <a:pt x="26" y="22"/>
                    </a:lnTo>
                    <a:lnTo>
                      <a:pt x="7" y="8"/>
                    </a:lnTo>
                    <a:lnTo>
                      <a:pt x="0" y="0"/>
                    </a:lnTo>
                  </a:path>
                </a:pathLst>
              </a:custGeom>
              <a:noFill/>
              <a:ln w="31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8" name="Freeform 67">
                <a:extLst>
                  <a:ext uri="{FF2B5EF4-FFF2-40B4-BE49-F238E27FC236}">
                    <a16:creationId xmlns:a16="http://schemas.microsoft.com/office/drawing/2014/main" id="{3B568F9F-F877-4778-9FAB-C9477A66550C}"/>
                  </a:ext>
                </a:extLst>
              </p:cNvPr>
              <p:cNvSpPr>
                <a:spLocks/>
              </p:cNvSpPr>
              <p:nvPr/>
            </p:nvSpPr>
            <p:spPr bwMode="auto">
              <a:xfrm rot="-487818">
                <a:off x="2554" y="1461"/>
                <a:ext cx="47" cy="29"/>
              </a:xfrm>
              <a:custGeom>
                <a:avLst/>
                <a:gdLst>
                  <a:gd name="T0" fmla="*/ 0 w 53"/>
                  <a:gd name="T1" fmla="*/ 0 h 34"/>
                  <a:gd name="T2" fmla="*/ 15 w 53"/>
                  <a:gd name="T3" fmla="*/ 7 h 34"/>
                  <a:gd name="T4" fmla="*/ 47 w 53"/>
                  <a:gd name="T5" fmla="*/ 29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34">
                    <a:moveTo>
                      <a:pt x="0" y="0"/>
                    </a:moveTo>
                    <a:lnTo>
                      <a:pt x="17" y="8"/>
                    </a:lnTo>
                    <a:lnTo>
                      <a:pt x="53" y="34"/>
                    </a:lnTo>
                  </a:path>
                </a:pathLst>
              </a:custGeom>
              <a:noFill/>
              <a:ln w="31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53" name="Picture 77">
            <a:extLst>
              <a:ext uri="{FF2B5EF4-FFF2-40B4-BE49-F238E27FC236}">
                <a16:creationId xmlns:a16="http://schemas.microsoft.com/office/drawing/2014/main" id="{6B202890-B2C5-4372-BFF0-48A070BA1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213" y="1508540"/>
            <a:ext cx="1905000" cy="149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98">
            <a:extLst>
              <a:ext uri="{FF2B5EF4-FFF2-40B4-BE49-F238E27FC236}">
                <a16:creationId xmlns:a16="http://schemas.microsoft.com/office/drawing/2014/main" id="{79BD785C-38B8-46E5-BD13-4BB8425B7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778" y="3852448"/>
            <a:ext cx="2559425" cy="221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753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3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3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00013 0.01111 " pathEditMode="relative" rAng="0" ptsTypes="AA">
                                      <p:cBhvr>
                                        <p:cTn id="12" dur="200" fill="hold"/>
                                        <p:tgtEl>
                                          <p:spTgt spid="2335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C 0.00482 0.00023 0.0082 0.01319 0.00455 0.0243 C -0.00065 0.0368 -0.00508 0.04051 -0.01237 0.03889 C -0.0168 0.0368 -0.01823 0.02893 -0.01758 0.01875 C -0.0155 0.00949 -0.00821 -0.00463 2.5E-6 1.85185E-6 Z " pathEditMode="relative" rAng="0" ptsTypes="AAAAA">
                                      <p:cBhvr>
                                        <p:cTn id="14" dur="500" spd="-100000" fill="hold"/>
                                        <p:tgtEl>
                                          <p:spTgt spid="233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189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4.07407E-6 L 0.00091 -0.3418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3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710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600"/>
                                        <p:tgtEl>
                                          <p:spTgt spid="233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375E-6 1.11111E-6 L 0.025 0.02014 " pathEditMode="relative" rAng="0" ptsTypes="AA">
                                      <p:cBhvr>
                                        <p:cTn id="21" dur="300" fill="hold"/>
                                        <p:tgtEl>
                                          <p:spTgt spid="2335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33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3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33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60" name="Text Box 12">
            <a:extLst>
              <a:ext uri="{FF2B5EF4-FFF2-40B4-BE49-F238E27FC236}">
                <a16:creationId xmlns:a16="http://schemas.microsoft.com/office/drawing/2014/main" id="{217C9D07-3269-47D3-AED3-7DE02F397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7604" y="1291368"/>
            <a:ext cx="977679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C1. </a:t>
            </a:r>
            <a:r>
              <a:rPr lang="en-US" alt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202" name="Text Box 21">
            <a:extLst>
              <a:ext uri="{FF2B5EF4-FFF2-40B4-BE49-F238E27FC236}">
                <a16:creationId xmlns:a16="http://schemas.microsoft.com/office/drawing/2014/main" id="{91BA6472-F312-4B4A-B6DC-F6F3DB35F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0" y="2084595"/>
            <a:ext cx="24384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03" name="Picture 22">
            <a:extLst>
              <a:ext uri="{FF2B5EF4-FFF2-40B4-BE49-F238E27FC236}">
                <a16:creationId xmlns:a16="http://schemas.microsoft.com/office/drawing/2014/main" id="{E9CC27DA-0CF7-4CD5-A78D-17571FD52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67000"/>
            <a:ext cx="2133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706" name="Text Box 58">
            <a:extLst>
              <a:ext uri="{FF2B5EF4-FFF2-40B4-BE49-F238E27FC236}">
                <a16:creationId xmlns:a16="http://schemas.microsoft.com/office/drawing/2014/main" id="{6D41215B-725D-4E76-94A5-81C2A4850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2123" y="6321287"/>
            <a:ext cx="16764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Quạt điện</a:t>
            </a:r>
          </a:p>
        </p:txBody>
      </p:sp>
      <p:pic>
        <p:nvPicPr>
          <p:cNvPr id="155707" name="Picture 59">
            <a:extLst>
              <a:ext uri="{FF2B5EF4-FFF2-40B4-BE49-F238E27FC236}">
                <a16:creationId xmlns:a16="http://schemas.microsoft.com/office/drawing/2014/main" id="{8F26A9DC-B0D2-4E57-A1AE-D2FBC5C7F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923" y="4724398"/>
            <a:ext cx="23622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5708" name="Picture 60">
            <a:extLst>
              <a:ext uri="{FF2B5EF4-FFF2-40B4-BE49-F238E27FC236}">
                <a16:creationId xmlns:a16="http://schemas.microsoft.com/office/drawing/2014/main" id="{BEA70C3C-7A8F-4522-812A-80C2843D9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524" y="2666999"/>
            <a:ext cx="22764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709" name="Text Box 61">
            <a:extLst>
              <a:ext uri="{FF2B5EF4-FFF2-40B4-BE49-F238E27FC236}">
                <a16:creationId xmlns:a16="http://schemas.microsoft.com/office/drawing/2014/main" id="{9C27FA34-D2FE-4F97-92C4-038BFE501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2523" y="2133599"/>
            <a:ext cx="21336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Máy bơm nước</a:t>
            </a:r>
          </a:p>
        </p:txBody>
      </p:sp>
      <p:sp>
        <p:nvSpPr>
          <p:cNvPr id="155710" name="Text Box 62">
            <a:extLst>
              <a:ext uri="{FF2B5EF4-FFF2-40B4-BE49-F238E27FC236}">
                <a16:creationId xmlns:a16="http://schemas.microsoft.com/office/drawing/2014/main" id="{713FF924-70C9-49D8-991B-C917FA905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997765"/>
            <a:ext cx="16764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Máy khoan</a:t>
            </a:r>
          </a:p>
        </p:txBody>
      </p:sp>
      <p:pic>
        <p:nvPicPr>
          <p:cNvPr id="155711" name="Picture 63">
            <a:extLst>
              <a:ext uri="{FF2B5EF4-FFF2-40B4-BE49-F238E27FC236}">
                <a16:creationId xmlns:a16="http://schemas.microsoft.com/office/drawing/2014/main" id="{074E90DF-DCCA-45BC-A889-F26937508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54964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717" name="Text Box 69">
            <a:extLst>
              <a:ext uri="{FF2B5EF4-FFF2-40B4-BE49-F238E27FC236}">
                <a16:creationId xmlns:a16="http://schemas.microsoft.com/office/drawing/2014/main" id="{7EC0A623-41BD-4C0D-8B82-B1CD5387D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6324601"/>
            <a:ext cx="16764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Mỏ hàn</a:t>
            </a:r>
          </a:p>
        </p:txBody>
      </p:sp>
      <p:pic>
        <p:nvPicPr>
          <p:cNvPr id="155718" name="Picture 70">
            <a:extLst>
              <a:ext uri="{FF2B5EF4-FFF2-40B4-BE49-F238E27FC236}">
                <a16:creationId xmlns:a16="http://schemas.microsoft.com/office/drawing/2014/main" id="{25A5D80F-5CE4-4AFB-9567-EE32E37F7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420756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719" name="Text Box 71">
            <a:extLst>
              <a:ext uri="{FF2B5EF4-FFF2-40B4-BE49-F238E27FC236}">
                <a16:creationId xmlns:a16="http://schemas.microsoft.com/office/drawing/2014/main" id="{C43B83A3-3F3A-4C51-AE13-1C73C8D38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248401"/>
            <a:ext cx="16764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Bàn là điện</a:t>
            </a:r>
          </a:p>
        </p:txBody>
      </p:sp>
      <p:pic>
        <p:nvPicPr>
          <p:cNvPr id="155720" name="Picture 72">
            <a:extLst>
              <a:ext uri="{FF2B5EF4-FFF2-40B4-BE49-F238E27FC236}">
                <a16:creationId xmlns:a16="http://schemas.microsoft.com/office/drawing/2014/main" id="{5CB2BA54-0B4F-4E1D-AA3E-2DEDF25B7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648200"/>
            <a:ext cx="1828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721" name="Text Box 73">
            <a:extLst>
              <a:ext uri="{FF2B5EF4-FFF2-40B4-BE49-F238E27FC236}">
                <a16:creationId xmlns:a16="http://schemas.microsoft.com/office/drawing/2014/main" id="{90044514-96AF-48DC-84D0-6108423C4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029201"/>
            <a:ext cx="899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4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2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altLang="en-US" sz="2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4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5722" name="Text Box 74">
            <a:extLst>
              <a:ext uri="{FF2B5EF4-FFF2-40B4-BE49-F238E27FC236}">
                <a16:creationId xmlns:a16="http://schemas.microsoft.com/office/drawing/2014/main" id="{F0E3A49F-F93D-471E-BDB6-59AE545F4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327" y="5791201"/>
            <a:ext cx="77654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=&gt; Dòng điện chạy qua làm nóng dụng cụ hay thiết bị</a:t>
            </a:r>
          </a:p>
        </p:txBody>
      </p:sp>
      <p:sp>
        <p:nvSpPr>
          <p:cNvPr id="25" name="Text Box 72">
            <a:extLst>
              <a:ext uri="{FF2B5EF4-FFF2-40B4-BE49-F238E27FC236}">
                <a16:creationId xmlns:a16="http://schemas.microsoft.com/office/drawing/2014/main" id="{BFC30A10-2B25-4D16-962C-C5678FCAE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049" y="81644"/>
            <a:ext cx="9259956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14 – BÀI 13: ĐIỆN NĂNG – CÔNG CỦA DÒNG ĐIỆN</a:t>
            </a:r>
          </a:p>
        </p:txBody>
      </p:sp>
      <p:sp>
        <p:nvSpPr>
          <p:cNvPr id="26" name="Text Box 73">
            <a:extLst>
              <a:ext uri="{FF2B5EF4-FFF2-40B4-BE49-F238E27FC236}">
                <a16:creationId xmlns:a16="http://schemas.microsoft.com/office/drawing/2014/main" id="{39C8E4DD-7A45-4B24-89F4-D7461CBA4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613" y="781925"/>
            <a:ext cx="6667175" cy="52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7" name="Text Box 73">
            <a:extLst>
              <a:ext uri="{FF2B5EF4-FFF2-40B4-BE49-F238E27FC236}">
                <a16:creationId xmlns:a16="http://schemas.microsoft.com/office/drawing/2014/main" id="{8FBD0BD5-3396-407C-AC86-C65FC284B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227" y="447239"/>
            <a:ext cx="6705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ĐIỆN NĂNG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10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5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55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55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557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55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55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55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5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55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55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5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5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55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55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55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55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55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55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55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25 -0.2576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557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894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07407E-6 L 0.27747 -0.6129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557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67" y="-30648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0.26784 -0.2388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557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-1194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.27695 -0.6136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557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41" y="-3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5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5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5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5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5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55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55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55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5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55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55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55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55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60" grpId="0"/>
      <p:bldP spid="155706" grpId="0"/>
      <p:bldP spid="155709" grpId="0"/>
      <p:bldP spid="155710" grpId="0"/>
      <p:bldP spid="155717" grpId="0"/>
      <p:bldP spid="155719" grpId="0"/>
      <p:bldP spid="155721" grpId="0"/>
      <p:bldP spid="155721" grpId="1"/>
      <p:bldP spid="155722" grpId="0"/>
      <p:bldP spid="15572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reeform 6">
            <a:extLst>
              <a:ext uri="{FF2B5EF4-FFF2-40B4-BE49-F238E27FC236}">
                <a16:creationId xmlns:a16="http://schemas.microsoft.com/office/drawing/2014/main" id="{1DD41801-C569-441B-AFC0-6EB13288168A}"/>
              </a:ext>
            </a:extLst>
          </p:cNvPr>
          <p:cNvSpPr>
            <a:spLocks/>
          </p:cNvSpPr>
          <p:nvPr/>
        </p:nvSpPr>
        <p:spPr bwMode="auto">
          <a:xfrm>
            <a:off x="3611216" y="3521762"/>
            <a:ext cx="1905000" cy="3200400"/>
          </a:xfrm>
          <a:custGeom>
            <a:avLst/>
            <a:gdLst>
              <a:gd name="T0" fmla="*/ 809625 w 880"/>
              <a:gd name="T1" fmla="*/ 0 h 1169"/>
              <a:gd name="T2" fmla="*/ 1091045 w 880"/>
              <a:gd name="T3" fmla="*/ 722759 h 1169"/>
              <a:gd name="T4" fmla="*/ 1853045 w 880"/>
              <a:gd name="T5" fmla="*/ 2014965 h 1169"/>
              <a:gd name="T6" fmla="*/ 1402773 w 880"/>
              <a:gd name="T7" fmla="*/ 3066251 h 1169"/>
              <a:gd name="T8" fmla="*/ 692727 w 880"/>
              <a:gd name="T9" fmla="*/ 2825332 h 1169"/>
              <a:gd name="T10" fmla="*/ 259773 w 880"/>
              <a:gd name="T11" fmla="*/ 2299689 h 1169"/>
              <a:gd name="T12" fmla="*/ 0 w 880"/>
              <a:gd name="T13" fmla="*/ 2518707 h 11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80" h="1169">
                <a:moveTo>
                  <a:pt x="374" y="0"/>
                </a:moveTo>
                <a:cubicBezTo>
                  <a:pt x="396" y="44"/>
                  <a:pt x="424" y="141"/>
                  <a:pt x="504" y="264"/>
                </a:cubicBezTo>
                <a:cubicBezTo>
                  <a:pt x="584" y="387"/>
                  <a:pt x="832" y="593"/>
                  <a:pt x="856" y="736"/>
                </a:cubicBezTo>
                <a:cubicBezTo>
                  <a:pt x="880" y="879"/>
                  <a:pt x="737" y="1071"/>
                  <a:pt x="648" y="1120"/>
                </a:cubicBezTo>
                <a:cubicBezTo>
                  <a:pt x="559" y="1169"/>
                  <a:pt x="408" y="1079"/>
                  <a:pt x="320" y="1032"/>
                </a:cubicBezTo>
                <a:cubicBezTo>
                  <a:pt x="232" y="985"/>
                  <a:pt x="173" y="859"/>
                  <a:pt x="120" y="840"/>
                </a:cubicBezTo>
                <a:cubicBezTo>
                  <a:pt x="67" y="821"/>
                  <a:pt x="25" y="903"/>
                  <a:pt x="0" y="920"/>
                </a:cubicBezTo>
              </a:path>
            </a:pathLst>
          </a:custGeom>
          <a:noFill/>
          <a:ln w="19050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" name="AutoShape 7">
            <a:extLst>
              <a:ext uri="{FF2B5EF4-FFF2-40B4-BE49-F238E27FC236}">
                <a16:creationId xmlns:a16="http://schemas.microsoft.com/office/drawing/2014/main" id="{20518033-7CD2-4FE4-B391-E0A6B33F40BD}"/>
              </a:ext>
            </a:extLst>
          </p:cNvPr>
          <p:cNvSpPr>
            <a:spLocks noChangeArrowheads="1"/>
          </p:cNvSpPr>
          <p:nvPr/>
        </p:nvSpPr>
        <p:spPr bwMode="auto">
          <a:xfrm rot="2877500">
            <a:off x="5270948" y="2209694"/>
            <a:ext cx="304800" cy="338137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9515 h 21600"/>
              <a:gd name="T4" fmla="*/ 0 w 21600"/>
              <a:gd name="T5" fmla="*/ 169069 h 21600"/>
              <a:gd name="T6" fmla="*/ 44633 w 21600"/>
              <a:gd name="T7" fmla="*/ 288622 h 21600"/>
              <a:gd name="T8" fmla="*/ 152400 w 21600"/>
              <a:gd name="T9" fmla="*/ 338137 h 21600"/>
              <a:gd name="T10" fmla="*/ 260167 w 21600"/>
              <a:gd name="T11" fmla="*/ 288622 h 21600"/>
              <a:gd name="T12" fmla="*/ 304800 w 21600"/>
              <a:gd name="T13" fmla="*/ 169069 h 21600"/>
              <a:gd name="T14" fmla="*/ 260167 w 21600"/>
              <a:gd name="T15" fmla="*/ 4951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287" y="10800"/>
                </a:moveTo>
                <a:cubicBezTo>
                  <a:pt x="4287" y="14397"/>
                  <a:pt x="7203" y="17313"/>
                  <a:pt x="10800" y="17313"/>
                </a:cubicBezTo>
                <a:cubicBezTo>
                  <a:pt x="14397" y="17313"/>
                  <a:pt x="17313" y="14397"/>
                  <a:pt x="17313" y="10800"/>
                </a:cubicBezTo>
                <a:cubicBezTo>
                  <a:pt x="17313" y="7203"/>
                  <a:pt x="14397" y="4287"/>
                  <a:pt x="10800" y="4287"/>
                </a:cubicBezTo>
                <a:cubicBezTo>
                  <a:pt x="7203" y="4287"/>
                  <a:pt x="4287" y="7203"/>
                  <a:pt x="4287" y="10800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Oval 8">
            <a:extLst>
              <a:ext uri="{FF2B5EF4-FFF2-40B4-BE49-F238E27FC236}">
                <a16:creationId xmlns:a16="http://schemas.microsoft.com/office/drawing/2014/main" id="{A9DCBE61-C330-41E4-848D-F0C1A954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3816" y="2332726"/>
            <a:ext cx="46038" cy="460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2" name="Oval 9">
            <a:extLst>
              <a:ext uri="{FF2B5EF4-FFF2-40B4-BE49-F238E27FC236}">
                <a16:creationId xmlns:a16="http://schemas.microsoft.com/office/drawing/2014/main" id="{EA3F6405-4EA6-4E53-B59C-6F5514CA6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0016" y="2408926"/>
            <a:ext cx="46038" cy="460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50890" name="Group 10">
            <a:extLst>
              <a:ext uri="{FF2B5EF4-FFF2-40B4-BE49-F238E27FC236}">
                <a16:creationId xmlns:a16="http://schemas.microsoft.com/office/drawing/2014/main" id="{C7F8C469-73E6-4073-8449-C5DDE18FF4F4}"/>
              </a:ext>
            </a:extLst>
          </p:cNvPr>
          <p:cNvGrpSpPr>
            <a:grpSpLocks/>
          </p:cNvGrpSpPr>
          <p:nvPr/>
        </p:nvGrpSpPr>
        <p:grpSpPr bwMode="auto">
          <a:xfrm rot="731182">
            <a:off x="4143029" y="1853300"/>
            <a:ext cx="990600" cy="1752600"/>
            <a:chOff x="4625" y="1428"/>
            <a:chExt cx="287" cy="612"/>
          </a:xfrm>
        </p:grpSpPr>
        <p:grpSp>
          <p:nvGrpSpPr>
            <p:cNvPr id="9267" name="Group 11">
              <a:extLst>
                <a:ext uri="{FF2B5EF4-FFF2-40B4-BE49-F238E27FC236}">
                  <a16:creationId xmlns:a16="http://schemas.microsoft.com/office/drawing/2014/main" id="{24AA1C85-430A-4496-A989-F755340B9F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88" y="1428"/>
              <a:ext cx="124" cy="92"/>
              <a:chOff x="4824" y="1422"/>
              <a:chExt cx="124" cy="92"/>
            </a:xfrm>
          </p:grpSpPr>
          <p:sp>
            <p:nvSpPr>
              <p:cNvPr id="9269" name="Freeform 12">
                <a:extLst>
                  <a:ext uri="{FF2B5EF4-FFF2-40B4-BE49-F238E27FC236}">
                    <a16:creationId xmlns:a16="http://schemas.microsoft.com/office/drawing/2014/main" id="{34E8BEA2-DD0A-44A7-AFD1-A41CAC4F2C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4" y="1430"/>
                <a:ext cx="44" cy="19"/>
              </a:xfrm>
              <a:custGeom>
                <a:avLst/>
                <a:gdLst>
                  <a:gd name="T0" fmla="*/ 44 w 44"/>
                  <a:gd name="T1" fmla="*/ 0 h 19"/>
                  <a:gd name="T2" fmla="*/ 0 w 44"/>
                  <a:gd name="T3" fmla="*/ 19 h 1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4" h="19">
                    <a:moveTo>
                      <a:pt x="44" y="0"/>
                    </a:move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0" name="Freeform 13">
                <a:extLst>
                  <a:ext uri="{FF2B5EF4-FFF2-40B4-BE49-F238E27FC236}">
                    <a16:creationId xmlns:a16="http://schemas.microsoft.com/office/drawing/2014/main" id="{57FC6487-A0A4-4903-8DFA-428F5E1169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4" y="1465"/>
                <a:ext cx="44" cy="19"/>
              </a:xfrm>
              <a:custGeom>
                <a:avLst/>
                <a:gdLst>
                  <a:gd name="T0" fmla="*/ 44 w 44"/>
                  <a:gd name="T1" fmla="*/ 0 h 19"/>
                  <a:gd name="T2" fmla="*/ 0 w 44"/>
                  <a:gd name="T3" fmla="*/ 19 h 1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4" h="19">
                    <a:moveTo>
                      <a:pt x="44" y="0"/>
                    </a:move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1" name="Oval 14">
                <a:extLst>
                  <a:ext uri="{FF2B5EF4-FFF2-40B4-BE49-F238E27FC236}">
                    <a16:creationId xmlns:a16="http://schemas.microsoft.com/office/drawing/2014/main" id="{B5DCC32D-326E-4E4D-B05E-612C32C135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500000">
                <a:off x="4845" y="1439"/>
                <a:ext cx="92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72" name="Freeform 15">
                <a:extLst>
                  <a:ext uri="{FF2B5EF4-FFF2-40B4-BE49-F238E27FC236}">
                    <a16:creationId xmlns:a16="http://schemas.microsoft.com/office/drawing/2014/main" id="{A9C023F5-37E0-48D0-961F-47053FAE0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4" y="1438"/>
                <a:ext cx="82" cy="58"/>
              </a:xfrm>
              <a:custGeom>
                <a:avLst/>
                <a:gdLst>
                  <a:gd name="T0" fmla="*/ 0 w 82"/>
                  <a:gd name="T1" fmla="*/ 44 h 58"/>
                  <a:gd name="T2" fmla="*/ 60 w 82"/>
                  <a:gd name="T3" fmla="*/ 0 h 58"/>
                  <a:gd name="T4" fmla="*/ 78 w 82"/>
                  <a:gd name="T5" fmla="*/ 58 h 58"/>
                  <a:gd name="T6" fmla="*/ 0 w 82"/>
                  <a:gd name="T7" fmla="*/ 44 h 5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2" h="58">
                    <a:moveTo>
                      <a:pt x="0" y="44"/>
                    </a:moveTo>
                    <a:cubicBezTo>
                      <a:pt x="32" y="28"/>
                      <a:pt x="32" y="16"/>
                      <a:pt x="60" y="0"/>
                    </a:cubicBezTo>
                    <a:cubicBezTo>
                      <a:pt x="66" y="10"/>
                      <a:pt x="82" y="30"/>
                      <a:pt x="78" y="58"/>
                    </a:cubicBezTo>
                    <a:cubicBezTo>
                      <a:pt x="48" y="54"/>
                      <a:pt x="50" y="54"/>
                      <a:pt x="0" y="4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68" name="Freeform 16">
              <a:extLst>
                <a:ext uri="{FF2B5EF4-FFF2-40B4-BE49-F238E27FC236}">
                  <a16:creationId xmlns:a16="http://schemas.microsoft.com/office/drawing/2014/main" id="{329A0540-3563-493E-B35C-134A40EE5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5" y="1494"/>
              <a:ext cx="169" cy="546"/>
            </a:xfrm>
            <a:custGeom>
              <a:avLst/>
              <a:gdLst>
                <a:gd name="T0" fmla="*/ 169 w 169"/>
                <a:gd name="T1" fmla="*/ 0 h 546"/>
                <a:gd name="T2" fmla="*/ 25 w 169"/>
                <a:gd name="T3" fmla="*/ 78 h 546"/>
                <a:gd name="T4" fmla="*/ 19 w 169"/>
                <a:gd name="T5" fmla="*/ 270 h 546"/>
                <a:gd name="T6" fmla="*/ 139 w 169"/>
                <a:gd name="T7" fmla="*/ 546 h 5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9" h="546">
                  <a:moveTo>
                    <a:pt x="169" y="0"/>
                  </a:moveTo>
                  <a:cubicBezTo>
                    <a:pt x="146" y="13"/>
                    <a:pt x="50" y="33"/>
                    <a:pt x="25" y="78"/>
                  </a:cubicBezTo>
                  <a:cubicBezTo>
                    <a:pt x="0" y="123"/>
                    <a:pt x="0" y="192"/>
                    <a:pt x="19" y="270"/>
                  </a:cubicBezTo>
                  <a:cubicBezTo>
                    <a:pt x="38" y="348"/>
                    <a:pt x="114" y="488"/>
                    <a:pt x="139" y="546"/>
                  </a:cubicBezTo>
                </a:path>
              </a:pathLst>
            </a:custGeom>
            <a:noFill/>
            <a:ln w="19050" cmpd="sng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0897" name="Group 17">
            <a:extLst>
              <a:ext uri="{FF2B5EF4-FFF2-40B4-BE49-F238E27FC236}">
                <a16:creationId xmlns:a16="http://schemas.microsoft.com/office/drawing/2014/main" id="{1FF8AA67-F759-4A96-A274-92CCE8822F32}"/>
              </a:ext>
            </a:extLst>
          </p:cNvPr>
          <p:cNvGrpSpPr>
            <a:grpSpLocks/>
          </p:cNvGrpSpPr>
          <p:nvPr/>
        </p:nvGrpSpPr>
        <p:grpSpPr bwMode="auto">
          <a:xfrm>
            <a:off x="4220816" y="2302562"/>
            <a:ext cx="1295400" cy="1219200"/>
            <a:chOff x="4719" y="1392"/>
            <a:chExt cx="321" cy="654"/>
          </a:xfrm>
        </p:grpSpPr>
        <p:grpSp>
          <p:nvGrpSpPr>
            <p:cNvPr id="9263" name="Group 18">
              <a:extLst>
                <a:ext uri="{FF2B5EF4-FFF2-40B4-BE49-F238E27FC236}">
                  <a16:creationId xmlns:a16="http://schemas.microsoft.com/office/drawing/2014/main" id="{FCCFEDE0-E432-4945-B32A-3EE9D314B1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1392"/>
              <a:ext cx="96" cy="92"/>
              <a:chOff x="5040" y="1632"/>
              <a:chExt cx="96" cy="92"/>
            </a:xfrm>
          </p:grpSpPr>
          <p:sp>
            <p:nvSpPr>
              <p:cNvPr id="9265" name="Oval 19">
                <a:extLst>
                  <a:ext uri="{FF2B5EF4-FFF2-40B4-BE49-F238E27FC236}">
                    <a16:creationId xmlns:a16="http://schemas.microsoft.com/office/drawing/2014/main" id="{5FC508FF-A015-40F0-9727-7A66B9480D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500000">
                <a:off x="5061" y="1649"/>
                <a:ext cx="92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66" name="Freeform 20">
                <a:extLst>
                  <a:ext uri="{FF2B5EF4-FFF2-40B4-BE49-F238E27FC236}">
                    <a16:creationId xmlns:a16="http://schemas.microsoft.com/office/drawing/2014/main" id="{40076187-F3AE-44E7-A38D-2B3093EAF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0" y="1648"/>
                <a:ext cx="82" cy="58"/>
              </a:xfrm>
              <a:custGeom>
                <a:avLst/>
                <a:gdLst>
                  <a:gd name="T0" fmla="*/ 0 w 82"/>
                  <a:gd name="T1" fmla="*/ 44 h 58"/>
                  <a:gd name="T2" fmla="*/ 60 w 82"/>
                  <a:gd name="T3" fmla="*/ 0 h 58"/>
                  <a:gd name="T4" fmla="*/ 78 w 82"/>
                  <a:gd name="T5" fmla="*/ 58 h 58"/>
                  <a:gd name="T6" fmla="*/ 0 w 82"/>
                  <a:gd name="T7" fmla="*/ 44 h 5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2" h="58">
                    <a:moveTo>
                      <a:pt x="0" y="44"/>
                    </a:moveTo>
                    <a:cubicBezTo>
                      <a:pt x="32" y="28"/>
                      <a:pt x="32" y="16"/>
                      <a:pt x="60" y="0"/>
                    </a:cubicBezTo>
                    <a:cubicBezTo>
                      <a:pt x="66" y="10"/>
                      <a:pt x="82" y="30"/>
                      <a:pt x="78" y="58"/>
                    </a:cubicBezTo>
                    <a:cubicBezTo>
                      <a:pt x="48" y="54"/>
                      <a:pt x="50" y="54"/>
                      <a:pt x="0" y="4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64" name="Freeform 21">
              <a:extLst>
                <a:ext uri="{FF2B5EF4-FFF2-40B4-BE49-F238E27FC236}">
                  <a16:creationId xmlns:a16="http://schemas.microsoft.com/office/drawing/2014/main" id="{316BC54B-EC4D-4103-9964-B305C4FD1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9" y="1446"/>
              <a:ext cx="250" cy="600"/>
            </a:xfrm>
            <a:custGeom>
              <a:avLst/>
              <a:gdLst>
                <a:gd name="T0" fmla="*/ 250 w 250"/>
                <a:gd name="T1" fmla="*/ 0 h 600"/>
                <a:gd name="T2" fmla="*/ 106 w 250"/>
                <a:gd name="T3" fmla="*/ 78 h 600"/>
                <a:gd name="T4" fmla="*/ 9 w 250"/>
                <a:gd name="T5" fmla="*/ 300 h 600"/>
                <a:gd name="T6" fmla="*/ 51 w 250"/>
                <a:gd name="T7" fmla="*/ 600 h 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0" h="600">
                  <a:moveTo>
                    <a:pt x="250" y="0"/>
                  </a:moveTo>
                  <a:cubicBezTo>
                    <a:pt x="227" y="13"/>
                    <a:pt x="146" y="28"/>
                    <a:pt x="106" y="78"/>
                  </a:cubicBezTo>
                  <a:cubicBezTo>
                    <a:pt x="66" y="128"/>
                    <a:pt x="18" y="213"/>
                    <a:pt x="9" y="300"/>
                  </a:cubicBezTo>
                  <a:cubicBezTo>
                    <a:pt x="0" y="387"/>
                    <a:pt x="42" y="538"/>
                    <a:pt x="51" y="600"/>
                  </a:cubicBezTo>
                </a:path>
              </a:pathLst>
            </a:custGeom>
            <a:noFill/>
            <a:ln w="19050" cmpd="sng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0902" name="Group 22">
            <a:extLst>
              <a:ext uri="{FF2B5EF4-FFF2-40B4-BE49-F238E27FC236}">
                <a16:creationId xmlns:a16="http://schemas.microsoft.com/office/drawing/2014/main" id="{CC7B7D9E-77C3-4DD8-AACD-FF9FDA2A7BEC}"/>
              </a:ext>
            </a:extLst>
          </p:cNvPr>
          <p:cNvGrpSpPr>
            <a:grpSpLocks/>
          </p:cNvGrpSpPr>
          <p:nvPr/>
        </p:nvGrpSpPr>
        <p:grpSpPr bwMode="auto">
          <a:xfrm rot="3577007" flipH="1">
            <a:off x="3343722" y="906356"/>
            <a:ext cx="1309688" cy="1682750"/>
            <a:chOff x="4399" y="3261"/>
            <a:chExt cx="907" cy="816"/>
          </a:xfrm>
        </p:grpSpPr>
        <p:sp>
          <p:nvSpPr>
            <p:cNvPr id="9251" name="Freeform 23">
              <a:extLst>
                <a:ext uri="{FF2B5EF4-FFF2-40B4-BE49-F238E27FC236}">
                  <a16:creationId xmlns:a16="http://schemas.microsoft.com/office/drawing/2014/main" id="{13791B9E-27B9-4213-BBCC-939C70B704FE}"/>
                </a:ext>
              </a:extLst>
            </p:cNvPr>
            <p:cNvSpPr>
              <a:spLocks/>
            </p:cNvSpPr>
            <p:nvPr/>
          </p:nvSpPr>
          <p:spPr bwMode="auto">
            <a:xfrm rot="-487818">
              <a:off x="4413" y="3310"/>
              <a:ext cx="299" cy="170"/>
            </a:xfrm>
            <a:custGeom>
              <a:avLst/>
              <a:gdLst>
                <a:gd name="T0" fmla="*/ 26 w 249"/>
                <a:gd name="T1" fmla="*/ 124 h 141"/>
                <a:gd name="T2" fmla="*/ 13 w 249"/>
                <a:gd name="T3" fmla="*/ 140 h 141"/>
                <a:gd name="T4" fmla="*/ 0 w 249"/>
                <a:gd name="T5" fmla="*/ 145 h 141"/>
                <a:gd name="T6" fmla="*/ 25 w 249"/>
                <a:gd name="T7" fmla="*/ 164 h 141"/>
                <a:gd name="T8" fmla="*/ 46 w 249"/>
                <a:gd name="T9" fmla="*/ 170 h 141"/>
                <a:gd name="T10" fmla="*/ 65 w 249"/>
                <a:gd name="T11" fmla="*/ 168 h 141"/>
                <a:gd name="T12" fmla="*/ 83 w 249"/>
                <a:gd name="T13" fmla="*/ 163 h 141"/>
                <a:gd name="T14" fmla="*/ 101 w 249"/>
                <a:gd name="T15" fmla="*/ 152 h 141"/>
                <a:gd name="T16" fmla="*/ 125 w 249"/>
                <a:gd name="T17" fmla="*/ 137 h 141"/>
                <a:gd name="T18" fmla="*/ 144 w 249"/>
                <a:gd name="T19" fmla="*/ 137 h 141"/>
                <a:gd name="T20" fmla="*/ 157 w 249"/>
                <a:gd name="T21" fmla="*/ 134 h 141"/>
                <a:gd name="T22" fmla="*/ 175 w 249"/>
                <a:gd name="T23" fmla="*/ 123 h 141"/>
                <a:gd name="T24" fmla="*/ 191 w 249"/>
                <a:gd name="T25" fmla="*/ 112 h 141"/>
                <a:gd name="T26" fmla="*/ 213 w 249"/>
                <a:gd name="T27" fmla="*/ 105 h 141"/>
                <a:gd name="T28" fmla="*/ 228 w 249"/>
                <a:gd name="T29" fmla="*/ 107 h 141"/>
                <a:gd name="T30" fmla="*/ 250 w 249"/>
                <a:gd name="T31" fmla="*/ 111 h 141"/>
                <a:gd name="T32" fmla="*/ 270 w 249"/>
                <a:gd name="T33" fmla="*/ 115 h 141"/>
                <a:gd name="T34" fmla="*/ 279 w 249"/>
                <a:gd name="T35" fmla="*/ 142 h 141"/>
                <a:gd name="T36" fmla="*/ 299 w 249"/>
                <a:gd name="T37" fmla="*/ 156 h 141"/>
                <a:gd name="T38" fmla="*/ 226 w 249"/>
                <a:gd name="T39" fmla="*/ 0 h 141"/>
                <a:gd name="T40" fmla="*/ 26 w 249"/>
                <a:gd name="T41" fmla="*/ 124 h 1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49" h="141">
                  <a:moveTo>
                    <a:pt x="22" y="103"/>
                  </a:moveTo>
                  <a:lnTo>
                    <a:pt x="11" y="116"/>
                  </a:lnTo>
                  <a:lnTo>
                    <a:pt x="0" y="120"/>
                  </a:lnTo>
                  <a:lnTo>
                    <a:pt x="21" y="136"/>
                  </a:lnTo>
                  <a:lnTo>
                    <a:pt x="38" y="141"/>
                  </a:lnTo>
                  <a:lnTo>
                    <a:pt x="54" y="139"/>
                  </a:lnTo>
                  <a:lnTo>
                    <a:pt x="69" y="135"/>
                  </a:lnTo>
                  <a:lnTo>
                    <a:pt x="84" y="126"/>
                  </a:lnTo>
                  <a:lnTo>
                    <a:pt x="104" y="114"/>
                  </a:lnTo>
                  <a:lnTo>
                    <a:pt x="120" y="114"/>
                  </a:lnTo>
                  <a:lnTo>
                    <a:pt x="131" y="111"/>
                  </a:lnTo>
                  <a:lnTo>
                    <a:pt x="146" y="102"/>
                  </a:lnTo>
                  <a:lnTo>
                    <a:pt x="159" y="93"/>
                  </a:lnTo>
                  <a:lnTo>
                    <a:pt x="177" y="87"/>
                  </a:lnTo>
                  <a:lnTo>
                    <a:pt x="190" y="89"/>
                  </a:lnTo>
                  <a:lnTo>
                    <a:pt x="208" y="92"/>
                  </a:lnTo>
                  <a:lnTo>
                    <a:pt x="225" y="95"/>
                  </a:lnTo>
                  <a:lnTo>
                    <a:pt x="232" y="118"/>
                  </a:lnTo>
                  <a:lnTo>
                    <a:pt x="249" y="129"/>
                  </a:lnTo>
                  <a:lnTo>
                    <a:pt x="188" y="0"/>
                  </a:lnTo>
                  <a:lnTo>
                    <a:pt x="22" y="103"/>
                  </a:lnTo>
                  <a:close/>
                </a:path>
              </a:pathLst>
            </a:custGeom>
            <a:solidFill>
              <a:srgbClr val="FFBFBF"/>
            </a:solidFill>
            <a:ln w="31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Freeform 24">
              <a:extLst>
                <a:ext uri="{FF2B5EF4-FFF2-40B4-BE49-F238E27FC236}">
                  <a16:creationId xmlns:a16="http://schemas.microsoft.com/office/drawing/2014/main" id="{CD9779B2-F0C5-4164-8584-A800E1AA482F}"/>
                </a:ext>
              </a:extLst>
            </p:cNvPr>
            <p:cNvSpPr>
              <a:spLocks/>
            </p:cNvSpPr>
            <p:nvPr/>
          </p:nvSpPr>
          <p:spPr bwMode="auto">
            <a:xfrm rot="-487818">
              <a:off x="4399" y="3261"/>
              <a:ext cx="776" cy="759"/>
            </a:xfrm>
            <a:custGeom>
              <a:avLst/>
              <a:gdLst>
                <a:gd name="T0" fmla="*/ 277 w 648"/>
                <a:gd name="T1" fmla="*/ 381 h 631"/>
                <a:gd name="T2" fmla="*/ 226 w 648"/>
                <a:gd name="T3" fmla="*/ 362 h 631"/>
                <a:gd name="T4" fmla="*/ 177 w 648"/>
                <a:gd name="T5" fmla="*/ 333 h 631"/>
                <a:gd name="T6" fmla="*/ 120 w 648"/>
                <a:gd name="T7" fmla="*/ 280 h 631"/>
                <a:gd name="T8" fmla="*/ 71 w 648"/>
                <a:gd name="T9" fmla="*/ 280 h 631"/>
                <a:gd name="T10" fmla="*/ 91 w 648"/>
                <a:gd name="T11" fmla="*/ 331 h 631"/>
                <a:gd name="T12" fmla="*/ 127 w 648"/>
                <a:gd name="T13" fmla="*/ 411 h 631"/>
                <a:gd name="T14" fmla="*/ 190 w 648"/>
                <a:gd name="T15" fmla="*/ 466 h 631"/>
                <a:gd name="T16" fmla="*/ 283 w 648"/>
                <a:gd name="T17" fmla="*/ 539 h 631"/>
                <a:gd name="T18" fmla="*/ 353 w 648"/>
                <a:gd name="T19" fmla="*/ 571 h 631"/>
                <a:gd name="T20" fmla="*/ 392 w 648"/>
                <a:gd name="T21" fmla="*/ 593 h 631"/>
                <a:gd name="T22" fmla="*/ 437 w 648"/>
                <a:gd name="T23" fmla="*/ 615 h 631"/>
                <a:gd name="T24" fmla="*/ 471 w 648"/>
                <a:gd name="T25" fmla="*/ 638 h 631"/>
                <a:gd name="T26" fmla="*/ 516 w 648"/>
                <a:gd name="T27" fmla="*/ 681 h 631"/>
                <a:gd name="T28" fmla="*/ 547 w 648"/>
                <a:gd name="T29" fmla="*/ 721 h 631"/>
                <a:gd name="T30" fmla="*/ 587 w 648"/>
                <a:gd name="T31" fmla="*/ 751 h 631"/>
                <a:gd name="T32" fmla="*/ 605 w 648"/>
                <a:gd name="T33" fmla="*/ 739 h 631"/>
                <a:gd name="T34" fmla="*/ 626 w 648"/>
                <a:gd name="T35" fmla="*/ 683 h 631"/>
                <a:gd name="T36" fmla="*/ 680 w 648"/>
                <a:gd name="T37" fmla="*/ 628 h 631"/>
                <a:gd name="T38" fmla="*/ 732 w 648"/>
                <a:gd name="T39" fmla="*/ 564 h 631"/>
                <a:gd name="T40" fmla="*/ 756 w 648"/>
                <a:gd name="T41" fmla="*/ 526 h 631"/>
                <a:gd name="T42" fmla="*/ 730 w 648"/>
                <a:gd name="T43" fmla="*/ 492 h 631"/>
                <a:gd name="T44" fmla="*/ 690 w 648"/>
                <a:gd name="T45" fmla="*/ 467 h 631"/>
                <a:gd name="T46" fmla="*/ 667 w 648"/>
                <a:gd name="T47" fmla="*/ 445 h 631"/>
                <a:gd name="T48" fmla="*/ 624 w 648"/>
                <a:gd name="T49" fmla="*/ 313 h 631"/>
                <a:gd name="T50" fmla="*/ 588 w 648"/>
                <a:gd name="T51" fmla="*/ 214 h 631"/>
                <a:gd name="T52" fmla="*/ 558 w 648"/>
                <a:gd name="T53" fmla="*/ 161 h 631"/>
                <a:gd name="T54" fmla="*/ 539 w 648"/>
                <a:gd name="T55" fmla="*/ 106 h 631"/>
                <a:gd name="T56" fmla="*/ 513 w 648"/>
                <a:gd name="T57" fmla="*/ 79 h 631"/>
                <a:gd name="T58" fmla="*/ 467 w 648"/>
                <a:gd name="T59" fmla="*/ 55 h 631"/>
                <a:gd name="T60" fmla="*/ 419 w 648"/>
                <a:gd name="T61" fmla="*/ 34 h 631"/>
                <a:gd name="T62" fmla="*/ 357 w 648"/>
                <a:gd name="T63" fmla="*/ 24 h 631"/>
                <a:gd name="T64" fmla="*/ 296 w 648"/>
                <a:gd name="T65" fmla="*/ 7 h 631"/>
                <a:gd name="T66" fmla="*/ 249 w 648"/>
                <a:gd name="T67" fmla="*/ 6 h 631"/>
                <a:gd name="T68" fmla="*/ 195 w 648"/>
                <a:gd name="T69" fmla="*/ 14 h 631"/>
                <a:gd name="T70" fmla="*/ 159 w 648"/>
                <a:gd name="T71" fmla="*/ 24 h 631"/>
                <a:gd name="T72" fmla="*/ 93 w 648"/>
                <a:gd name="T73" fmla="*/ 46 h 631"/>
                <a:gd name="T74" fmla="*/ 40 w 648"/>
                <a:gd name="T75" fmla="*/ 93 h 631"/>
                <a:gd name="T76" fmla="*/ 4 w 648"/>
                <a:gd name="T77" fmla="*/ 130 h 631"/>
                <a:gd name="T78" fmla="*/ 8 w 648"/>
                <a:gd name="T79" fmla="*/ 158 h 631"/>
                <a:gd name="T80" fmla="*/ 55 w 648"/>
                <a:gd name="T81" fmla="*/ 161 h 631"/>
                <a:gd name="T82" fmla="*/ 91 w 648"/>
                <a:gd name="T83" fmla="*/ 141 h 631"/>
                <a:gd name="T84" fmla="*/ 151 w 648"/>
                <a:gd name="T85" fmla="*/ 123 h 631"/>
                <a:gd name="T86" fmla="*/ 216 w 648"/>
                <a:gd name="T87" fmla="*/ 115 h 631"/>
                <a:gd name="T88" fmla="*/ 248 w 648"/>
                <a:gd name="T89" fmla="*/ 129 h 631"/>
                <a:gd name="T90" fmla="*/ 287 w 648"/>
                <a:gd name="T91" fmla="*/ 158 h 631"/>
                <a:gd name="T92" fmla="*/ 320 w 648"/>
                <a:gd name="T93" fmla="*/ 184 h 631"/>
                <a:gd name="T94" fmla="*/ 339 w 648"/>
                <a:gd name="T95" fmla="*/ 224 h 631"/>
                <a:gd name="T96" fmla="*/ 352 w 648"/>
                <a:gd name="T97" fmla="*/ 269 h 631"/>
                <a:gd name="T98" fmla="*/ 351 w 648"/>
                <a:gd name="T99" fmla="*/ 312 h 631"/>
                <a:gd name="T100" fmla="*/ 305 w 648"/>
                <a:gd name="T101" fmla="*/ 373 h 63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648" h="631">
                  <a:moveTo>
                    <a:pt x="255" y="310"/>
                  </a:moveTo>
                  <a:lnTo>
                    <a:pt x="231" y="317"/>
                  </a:lnTo>
                  <a:lnTo>
                    <a:pt x="214" y="314"/>
                  </a:lnTo>
                  <a:lnTo>
                    <a:pt x="189" y="301"/>
                  </a:lnTo>
                  <a:lnTo>
                    <a:pt x="162" y="296"/>
                  </a:lnTo>
                  <a:lnTo>
                    <a:pt x="148" y="277"/>
                  </a:lnTo>
                  <a:lnTo>
                    <a:pt x="125" y="247"/>
                  </a:lnTo>
                  <a:lnTo>
                    <a:pt x="100" y="233"/>
                  </a:lnTo>
                  <a:lnTo>
                    <a:pt x="76" y="228"/>
                  </a:lnTo>
                  <a:lnTo>
                    <a:pt x="59" y="233"/>
                  </a:lnTo>
                  <a:lnTo>
                    <a:pt x="66" y="251"/>
                  </a:lnTo>
                  <a:lnTo>
                    <a:pt x="76" y="275"/>
                  </a:lnTo>
                  <a:lnTo>
                    <a:pt x="94" y="312"/>
                  </a:lnTo>
                  <a:lnTo>
                    <a:pt x="106" y="342"/>
                  </a:lnTo>
                  <a:lnTo>
                    <a:pt x="136" y="366"/>
                  </a:lnTo>
                  <a:lnTo>
                    <a:pt x="159" y="387"/>
                  </a:lnTo>
                  <a:lnTo>
                    <a:pt x="177" y="403"/>
                  </a:lnTo>
                  <a:lnTo>
                    <a:pt x="236" y="448"/>
                  </a:lnTo>
                  <a:lnTo>
                    <a:pt x="265" y="460"/>
                  </a:lnTo>
                  <a:lnTo>
                    <a:pt x="295" y="475"/>
                  </a:lnTo>
                  <a:lnTo>
                    <a:pt x="311" y="481"/>
                  </a:lnTo>
                  <a:lnTo>
                    <a:pt x="327" y="493"/>
                  </a:lnTo>
                  <a:lnTo>
                    <a:pt x="349" y="503"/>
                  </a:lnTo>
                  <a:lnTo>
                    <a:pt x="365" y="511"/>
                  </a:lnTo>
                  <a:lnTo>
                    <a:pt x="382" y="519"/>
                  </a:lnTo>
                  <a:lnTo>
                    <a:pt x="393" y="530"/>
                  </a:lnTo>
                  <a:lnTo>
                    <a:pt x="412" y="543"/>
                  </a:lnTo>
                  <a:lnTo>
                    <a:pt x="431" y="566"/>
                  </a:lnTo>
                  <a:lnTo>
                    <a:pt x="445" y="583"/>
                  </a:lnTo>
                  <a:lnTo>
                    <a:pt x="457" y="599"/>
                  </a:lnTo>
                  <a:lnTo>
                    <a:pt x="472" y="612"/>
                  </a:lnTo>
                  <a:lnTo>
                    <a:pt x="490" y="624"/>
                  </a:lnTo>
                  <a:lnTo>
                    <a:pt x="500" y="631"/>
                  </a:lnTo>
                  <a:lnTo>
                    <a:pt x="505" y="614"/>
                  </a:lnTo>
                  <a:lnTo>
                    <a:pt x="510" y="597"/>
                  </a:lnTo>
                  <a:lnTo>
                    <a:pt x="523" y="568"/>
                  </a:lnTo>
                  <a:lnTo>
                    <a:pt x="553" y="539"/>
                  </a:lnTo>
                  <a:lnTo>
                    <a:pt x="568" y="522"/>
                  </a:lnTo>
                  <a:lnTo>
                    <a:pt x="596" y="489"/>
                  </a:lnTo>
                  <a:lnTo>
                    <a:pt x="611" y="469"/>
                  </a:lnTo>
                  <a:lnTo>
                    <a:pt x="626" y="451"/>
                  </a:lnTo>
                  <a:lnTo>
                    <a:pt x="631" y="437"/>
                  </a:lnTo>
                  <a:lnTo>
                    <a:pt x="648" y="435"/>
                  </a:lnTo>
                  <a:lnTo>
                    <a:pt x="610" y="409"/>
                  </a:lnTo>
                  <a:lnTo>
                    <a:pt x="597" y="398"/>
                  </a:lnTo>
                  <a:lnTo>
                    <a:pt x="576" y="388"/>
                  </a:lnTo>
                  <a:lnTo>
                    <a:pt x="565" y="379"/>
                  </a:lnTo>
                  <a:lnTo>
                    <a:pt x="557" y="370"/>
                  </a:lnTo>
                  <a:lnTo>
                    <a:pt x="549" y="343"/>
                  </a:lnTo>
                  <a:lnTo>
                    <a:pt x="521" y="260"/>
                  </a:lnTo>
                  <a:lnTo>
                    <a:pt x="507" y="216"/>
                  </a:lnTo>
                  <a:lnTo>
                    <a:pt x="491" y="178"/>
                  </a:lnTo>
                  <a:lnTo>
                    <a:pt x="478" y="158"/>
                  </a:lnTo>
                  <a:lnTo>
                    <a:pt x="466" y="134"/>
                  </a:lnTo>
                  <a:lnTo>
                    <a:pt x="458" y="112"/>
                  </a:lnTo>
                  <a:lnTo>
                    <a:pt x="450" y="88"/>
                  </a:lnTo>
                  <a:lnTo>
                    <a:pt x="442" y="74"/>
                  </a:lnTo>
                  <a:lnTo>
                    <a:pt x="428" y="66"/>
                  </a:lnTo>
                  <a:lnTo>
                    <a:pt x="404" y="58"/>
                  </a:lnTo>
                  <a:lnTo>
                    <a:pt x="390" y="46"/>
                  </a:lnTo>
                  <a:lnTo>
                    <a:pt x="374" y="32"/>
                  </a:lnTo>
                  <a:lnTo>
                    <a:pt x="350" y="28"/>
                  </a:lnTo>
                  <a:lnTo>
                    <a:pt x="320" y="28"/>
                  </a:lnTo>
                  <a:lnTo>
                    <a:pt x="298" y="20"/>
                  </a:lnTo>
                  <a:lnTo>
                    <a:pt x="266" y="14"/>
                  </a:lnTo>
                  <a:lnTo>
                    <a:pt x="247" y="6"/>
                  </a:lnTo>
                  <a:lnTo>
                    <a:pt x="234" y="0"/>
                  </a:lnTo>
                  <a:lnTo>
                    <a:pt x="208" y="5"/>
                  </a:lnTo>
                  <a:lnTo>
                    <a:pt x="184" y="9"/>
                  </a:lnTo>
                  <a:lnTo>
                    <a:pt x="163" y="12"/>
                  </a:lnTo>
                  <a:lnTo>
                    <a:pt x="150" y="14"/>
                  </a:lnTo>
                  <a:lnTo>
                    <a:pt x="133" y="20"/>
                  </a:lnTo>
                  <a:lnTo>
                    <a:pt x="117" y="26"/>
                  </a:lnTo>
                  <a:lnTo>
                    <a:pt x="78" y="38"/>
                  </a:lnTo>
                  <a:lnTo>
                    <a:pt x="55" y="57"/>
                  </a:lnTo>
                  <a:lnTo>
                    <a:pt x="33" y="77"/>
                  </a:lnTo>
                  <a:lnTo>
                    <a:pt x="16" y="93"/>
                  </a:lnTo>
                  <a:lnTo>
                    <a:pt x="3" y="108"/>
                  </a:lnTo>
                  <a:lnTo>
                    <a:pt x="0" y="120"/>
                  </a:lnTo>
                  <a:lnTo>
                    <a:pt x="7" y="131"/>
                  </a:lnTo>
                  <a:lnTo>
                    <a:pt x="28" y="137"/>
                  </a:lnTo>
                  <a:lnTo>
                    <a:pt x="46" y="134"/>
                  </a:lnTo>
                  <a:lnTo>
                    <a:pt x="60" y="128"/>
                  </a:lnTo>
                  <a:lnTo>
                    <a:pt x="76" y="117"/>
                  </a:lnTo>
                  <a:lnTo>
                    <a:pt x="91" y="104"/>
                  </a:lnTo>
                  <a:lnTo>
                    <a:pt x="126" y="102"/>
                  </a:lnTo>
                  <a:lnTo>
                    <a:pt x="160" y="101"/>
                  </a:lnTo>
                  <a:lnTo>
                    <a:pt x="180" y="96"/>
                  </a:lnTo>
                  <a:lnTo>
                    <a:pt x="195" y="95"/>
                  </a:lnTo>
                  <a:lnTo>
                    <a:pt x="207" y="107"/>
                  </a:lnTo>
                  <a:lnTo>
                    <a:pt x="222" y="117"/>
                  </a:lnTo>
                  <a:lnTo>
                    <a:pt x="240" y="131"/>
                  </a:lnTo>
                  <a:lnTo>
                    <a:pt x="255" y="138"/>
                  </a:lnTo>
                  <a:lnTo>
                    <a:pt x="267" y="153"/>
                  </a:lnTo>
                  <a:lnTo>
                    <a:pt x="273" y="165"/>
                  </a:lnTo>
                  <a:lnTo>
                    <a:pt x="283" y="186"/>
                  </a:lnTo>
                  <a:lnTo>
                    <a:pt x="288" y="207"/>
                  </a:lnTo>
                  <a:lnTo>
                    <a:pt x="294" y="224"/>
                  </a:lnTo>
                  <a:lnTo>
                    <a:pt x="293" y="238"/>
                  </a:lnTo>
                  <a:lnTo>
                    <a:pt x="293" y="259"/>
                  </a:lnTo>
                  <a:lnTo>
                    <a:pt x="287" y="286"/>
                  </a:lnTo>
                  <a:lnTo>
                    <a:pt x="255" y="310"/>
                  </a:lnTo>
                  <a:close/>
                </a:path>
              </a:pathLst>
            </a:custGeom>
            <a:solidFill>
              <a:srgbClr val="FFBFBF"/>
            </a:solidFill>
            <a:ln w="31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3" name="Freeform 25">
              <a:extLst>
                <a:ext uri="{FF2B5EF4-FFF2-40B4-BE49-F238E27FC236}">
                  <a16:creationId xmlns:a16="http://schemas.microsoft.com/office/drawing/2014/main" id="{997D79CC-20B2-42E5-9305-E838F092E8FD}"/>
                </a:ext>
              </a:extLst>
            </p:cNvPr>
            <p:cNvSpPr>
              <a:spLocks/>
            </p:cNvSpPr>
            <p:nvPr/>
          </p:nvSpPr>
          <p:spPr bwMode="auto">
            <a:xfrm rot="810451">
              <a:off x="4530" y="3435"/>
              <a:ext cx="18" cy="14"/>
            </a:xfrm>
            <a:custGeom>
              <a:avLst/>
              <a:gdLst>
                <a:gd name="T0" fmla="*/ 18 w 55"/>
                <a:gd name="T1" fmla="*/ 14 h 33"/>
                <a:gd name="T2" fmla="*/ 9 w 55"/>
                <a:gd name="T3" fmla="*/ 9 h 33"/>
                <a:gd name="T4" fmla="*/ 2 w 55"/>
                <a:gd name="T5" fmla="*/ 3 h 33"/>
                <a:gd name="T6" fmla="*/ 0 w 55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31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4" name="Freeform 26">
              <a:extLst>
                <a:ext uri="{FF2B5EF4-FFF2-40B4-BE49-F238E27FC236}">
                  <a16:creationId xmlns:a16="http://schemas.microsoft.com/office/drawing/2014/main" id="{2D772B71-F6CE-40E1-8368-92FE7D6D5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" y="3279"/>
              <a:ext cx="138" cy="66"/>
            </a:xfrm>
            <a:custGeom>
              <a:avLst/>
              <a:gdLst>
                <a:gd name="T0" fmla="*/ 0 w 138"/>
                <a:gd name="T1" fmla="*/ 0 h 66"/>
                <a:gd name="T2" fmla="*/ 66 w 138"/>
                <a:gd name="T3" fmla="*/ 27 h 66"/>
                <a:gd name="T4" fmla="*/ 138 w 138"/>
                <a:gd name="T5" fmla="*/ 66 h 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8" h="66">
                  <a:moveTo>
                    <a:pt x="0" y="0"/>
                  </a:moveTo>
                  <a:lnTo>
                    <a:pt x="66" y="27"/>
                  </a:lnTo>
                  <a:lnTo>
                    <a:pt x="138" y="66"/>
                  </a:lnTo>
                </a:path>
              </a:pathLst>
            </a:custGeom>
            <a:noFill/>
            <a:ln w="31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5" name="Freeform 27">
              <a:extLst>
                <a:ext uri="{FF2B5EF4-FFF2-40B4-BE49-F238E27FC236}">
                  <a16:creationId xmlns:a16="http://schemas.microsoft.com/office/drawing/2014/main" id="{BC1E326C-47FC-488F-AE76-16E3A6A9E8D7}"/>
                </a:ext>
              </a:extLst>
            </p:cNvPr>
            <p:cNvSpPr>
              <a:spLocks/>
            </p:cNvSpPr>
            <p:nvPr/>
          </p:nvSpPr>
          <p:spPr bwMode="auto">
            <a:xfrm rot="-1242821">
              <a:off x="4481" y="3579"/>
              <a:ext cx="20" cy="67"/>
            </a:xfrm>
            <a:custGeom>
              <a:avLst/>
              <a:gdLst>
                <a:gd name="T0" fmla="*/ 7 w 70"/>
                <a:gd name="T1" fmla="*/ 0 h 169"/>
                <a:gd name="T2" fmla="*/ 15 w 70"/>
                <a:gd name="T3" fmla="*/ 21 h 169"/>
                <a:gd name="T4" fmla="*/ 20 w 70"/>
                <a:gd name="T5" fmla="*/ 33 h 169"/>
                <a:gd name="T6" fmla="*/ 20 w 70"/>
                <a:gd name="T7" fmla="*/ 45 h 169"/>
                <a:gd name="T8" fmla="*/ 17 w 70"/>
                <a:gd name="T9" fmla="*/ 56 h 169"/>
                <a:gd name="T10" fmla="*/ 8 w 70"/>
                <a:gd name="T11" fmla="*/ 63 h 169"/>
                <a:gd name="T12" fmla="*/ 0 w 70"/>
                <a:gd name="T13" fmla="*/ 67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31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6" name="Freeform 28">
              <a:extLst>
                <a:ext uri="{FF2B5EF4-FFF2-40B4-BE49-F238E27FC236}">
                  <a16:creationId xmlns:a16="http://schemas.microsoft.com/office/drawing/2014/main" id="{78B68AF4-1486-488E-9590-3B3F6594B558}"/>
                </a:ext>
              </a:extLst>
            </p:cNvPr>
            <p:cNvSpPr>
              <a:spLocks/>
            </p:cNvSpPr>
            <p:nvPr/>
          </p:nvSpPr>
          <p:spPr bwMode="auto">
            <a:xfrm rot="-832342">
              <a:off x="4581" y="3361"/>
              <a:ext cx="17" cy="42"/>
            </a:xfrm>
            <a:custGeom>
              <a:avLst/>
              <a:gdLst>
                <a:gd name="T0" fmla="*/ 0 w 50"/>
                <a:gd name="T1" fmla="*/ 0 h 93"/>
                <a:gd name="T2" fmla="*/ 0 w 50"/>
                <a:gd name="T3" fmla="*/ 14 h 93"/>
                <a:gd name="T4" fmla="*/ 2 w 50"/>
                <a:gd name="T5" fmla="*/ 26 h 93"/>
                <a:gd name="T6" fmla="*/ 9 w 50"/>
                <a:gd name="T7" fmla="*/ 37 h 93"/>
                <a:gd name="T8" fmla="*/ 17 w 50"/>
                <a:gd name="T9" fmla="*/ 4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93">
                  <a:moveTo>
                    <a:pt x="0" y="0"/>
                  </a:moveTo>
                  <a:lnTo>
                    <a:pt x="0" y="32"/>
                  </a:lnTo>
                  <a:lnTo>
                    <a:pt x="6" y="57"/>
                  </a:lnTo>
                  <a:lnTo>
                    <a:pt x="25" y="82"/>
                  </a:lnTo>
                  <a:lnTo>
                    <a:pt x="50" y="93"/>
                  </a:lnTo>
                </a:path>
              </a:pathLst>
            </a:custGeom>
            <a:noFill/>
            <a:ln w="31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7" name="Freeform 29">
              <a:extLst>
                <a:ext uri="{FF2B5EF4-FFF2-40B4-BE49-F238E27FC236}">
                  <a16:creationId xmlns:a16="http://schemas.microsoft.com/office/drawing/2014/main" id="{4888B48B-4C8C-424A-AE94-56D8FBC5E468}"/>
                </a:ext>
              </a:extLst>
            </p:cNvPr>
            <p:cNvSpPr>
              <a:spLocks/>
            </p:cNvSpPr>
            <p:nvPr/>
          </p:nvSpPr>
          <p:spPr bwMode="auto">
            <a:xfrm rot="-1712274">
              <a:off x="4459" y="3401"/>
              <a:ext cx="12" cy="31"/>
            </a:xfrm>
            <a:custGeom>
              <a:avLst/>
              <a:gdLst>
                <a:gd name="T0" fmla="*/ 0 w 19"/>
                <a:gd name="T1" fmla="*/ 0 h 43"/>
                <a:gd name="T2" fmla="*/ 0 w 19"/>
                <a:gd name="T3" fmla="*/ 10 h 43"/>
                <a:gd name="T4" fmla="*/ 3 w 19"/>
                <a:gd name="T5" fmla="*/ 20 h 43"/>
                <a:gd name="T6" fmla="*/ 12 w 19"/>
                <a:gd name="T7" fmla="*/ 31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43">
                  <a:moveTo>
                    <a:pt x="0" y="0"/>
                  </a:moveTo>
                  <a:lnTo>
                    <a:pt x="0" y="14"/>
                  </a:lnTo>
                  <a:lnTo>
                    <a:pt x="4" y="28"/>
                  </a:lnTo>
                  <a:lnTo>
                    <a:pt x="19" y="43"/>
                  </a:lnTo>
                </a:path>
              </a:pathLst>
            </a:custGeom>
            <a:noFill/>
            <a:ln w="31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58" name="Group 30">
              <a:extLst>
                <a:ext uri="{FF2B5EF4-FFF2-40B4-BE49-F238E27FC236}">
                  <a16:creationId xmlns:a16="http://schemas.microsoft.com/office/drawing/2014/main" id="{D2C4CE6E-AA58-46B5-BB62-A9712844CC00}"/>
                </a:ext>
              </a:extLst>
            </p:cNvPr>
            <p:cNvGrpSpPr>
              <a:grpSpLocks/>
            </p:cNvGrpSpPr>
            <p:nvPr/>
          </p:nvGrpSpPr>
          <p:grpSpPr bwMode="auto">
            <a:xfrm rot="-9224892">
              <a:off x="4980" y="3694"/>
              <a:ext cx="326" cy="383"/>
              <a:chOff x="2457" y="2549"/>
              <a:chExt cx="557" cy="547"/>
            </a:xfrm>
          </p:grpSpPr>
          <p:sp>
            <p:nvSpPr>
              <p:cNvPr id="9261" name="Freeform 31">
                <a:extLst>
                  <a:ext uri="{FF2B5EF4-FFF2-40B4-BE49-F238E27FC236}">
                    <a16:creationId xmlns:a16="http://schemas.microsoft.com/office/drawing/2014/main" id="{613D88E7-96C9-45E4-8A2F-7E35B29ABC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557 w 1112"/>
                  <a:gd name="T1" fmla="*/ 70 h 1094"/>
                  <a:gd name="T2" fmla="*/ 529 w 1112"/>
                  <a:gd name="T3" fmla="*/ 136 h 1094"/>
                  <a:gd name="T4" fmla="*/ 509 w 1112"/>
                  <a:gd name="T5" fmla="*/ 187 h 1094"/>
                  <a:gd name="T6" fmla="*/ 486 w 1112"/>
                  <a:gd name="T7" fmla="*/ 238 h 1094"/>
                  <a:gd name="T8" fmla="*/ 472 w 1112"/>
                  <a:gd name="T9" fmla="*/ 294 h 1094"/>
                  <a:gd name="T10" fmla="*/ 463 w 1112"/>
                  <a:gd name="T11" fmla="*/ 351 h 1094"/>
                  <a:gd name="T12" fmla="*/ 453 w 1112"/>
                  <a:gd name="T13" fmla="*/ 407 h 1094"/>
                  <a:gd name="T14" fmla="*/ 453 w 1112"/>
                  <a:gd name="T15" fmla="*/ 458 h 1094"/>
                  <a:gd name="T16" fmla="*/ 453 w 1112"/>
                  <a:gd name="T17" fmla="*/ 501 h 1094"/>
                  <a:gd name="T18" fmla="*/ 453 w 1112"/>
                  <a:gd name="T19" fmla="*/ 519 h 1094"/>
                  <a:gd name="T20" fmla="*/ 121 w 1112"/>
                  <a:gd name="T21" fmla="*/ 547 h 1094"/>
                  <a:gd name="T22" fmla="*/ 65 w 1112"/>
                  <a:gd name="T23" fmla="*/ 224 h 1094"/>
                  <a:gd name="T24" fmla="*/ 14 w 1112"/>
                  <a:gd name="T25" fmla="*/ 33 h 1094"/>
                  <a:gd name="T26" fmla="*/ 0 w 1112"/>
                  <a:gd name="T27" fmla="*/ 0 h 1094"/>
                  <a:gd name="T28" fmla="*/ 210 w 1112"/>
                  <a:gd name="T29" fmla="*/ 38 h 1094"/>
                  <a:gd name="T30" fmla="*/ 383 w 1112"/>
                  <a:gd name="T31" fmla="*/ 52 h 1094"/>
                  <a:gd name="T32" fmla="*/ 495 w 1112"/>
                  <a:gd name="T33" fmla="*/ 52 h 1094"/>
                  <a:gd name="T34" fmla="*/ 557 w 1112"/>
                  <a:gd name="T35" fmla="*/ 70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31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2" name="Oval 32">
                <a:extLst>
                  <a:ext uri="{FF2B5EF4-FFF2-40B4-BE49-F238E27FC236}">
                    <a16:creationId xmlns:a16="http://schemas.microsoft.com/office/drawing/2014/main" id="{F39A4739-7914-4246-A0AE-530D7AF930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9259" name="Freeform 33">
              <a:extLst>
                <a:ext uri="{FF2B5EF4-FFF2-40B4-BE49-F238E27FC236}">
                  <a16:creationId xmlns:a16="http://schemas.microsoft.com/office/drawing/2014/main" id="{424947E0-3216-4FE5-969E-CF688B9BF9CF}"/>
                </a:ext>
              </a:extLst>
            </p:cNvPr>
            <p:cNvSpPr>
              <a:spLocks/>
            </p:cNvSpPr>
            <p:nvPr/>
          </p:nvSpPr>
          <p:spPr bwMode="auto">
            <a:xfrm rot="-5887819">
              <a:off x="4579" y="3650"/>
              <a:ext cx="18" cy="13"/>
            </a:xfrm>
            <a:custGeom>
              <a:avLst/>
              <a:gdLst>
                <a:gd name="T0" fmla="*/ 18 w 55"/>
                <a:gd name="T1" fmla="*/ 13 h 33"/>
                <a:gd name="T2" fmla="*/ 9 w 55"/>
                <a:gd name="T3" fmla="*/ 9 h 33"/>
                <a:gd name="T4" fmla="*/ 2 w 55"/>
                <a:gd name="T5" fmla="*/ 3 h 33"/>
                <a:gd name="T6" fmla="*/ 0 w 55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31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0" name="Freeform 34">
              <a:extLst>
                <a:ext uri="{FF2B5EF4-FFF2-40B4-BE49-F238E27FC236}">
                  <a16:creationId xmlns:a16="http://schemas.microsoft.com/office/drawing/2014/main" id="{16D9B0F0-AE22-486F-8A45-FC21944F70C8}"/>
                </a:ext>
              </a:extLst>
            </p:cNvPr>
            <p:cNvSpPr>
              <a:spLocks/>
            </p:cNvSpPr>
            <p:nvPr/>
          </p:nvSpPr>
          <p:spPr bwMode="auto">
            <a:xfrm rot="-487818">
              <a:off x="4736" y="3291"/>
              <a:ext cx="64" cy="41"/>
            </a:xfrm>
            <a:custGeom>
              <a:avLst/>
              <a:gdLst>
                <a:gd name="T0" fmla="*/ 0 w 53"/>
                <a:gd name="T1" fmla="*/ 0 h 34"/>
                <a:gd name="T2" fmla="*/ 21 w 53"/>
                <a:gd name="T3" fmla="*/ 10 h 34"/>
                <a:gd name="T4" fmla="*/ 64 w 53"/>
                <a:gd name="T5" fmla="*/ 41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34">
                  <a:moveTo>
                    <a:pt x="0" y="0"/>
                  </a:moveTo>
                  <a:lnTo>
                    <a:pt x="17" y="8"/>
                  </a:lnTo>
                  <a:lnTo>
                    <a:pt x="53" y="34"/>
                  </a:lnTo>
                </a:path>
              </a:pathLst>
            </a:custGeom>
            <a:noFill/>
            <a:ln w="31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26" name="Group 35">
            <a:extLst>
              <a:ext uri="{FF2B5EF4-FFF2-40B4-BE49-F238E27FC236}">
                <a16:creationId xmlns:a16="http://schemas.microsoft.com/office/drawing/2014/main" id="{4CCAD26D-97B2-4DC6-9D32-88ECAFC65031}"/>
              </a:ext>
            </a:extLst>
          </p:cNvPr>
          <p:cNvGrpSpPr>
            <a:grpSpLocks/>
          </p:cNvGrpSpPr>
          <p:nvPr/>
        </p:nvGrpSpPr>
        <p:grpSpPr bwMode="auto">
          <a:xfrm>
            <a:off x="1813675" y="4360264"/>
            <a:ext cx="2057400" cy="2209800"/>
            <a:chOff x="3504" y="2208"/>
            <a:chExt cx="692" cy="820"/>
          </a:xfrm>
        </p:grpSpPr>
        <p:sp>
          <p:nvSpPr>
            <p:cNvPr id="250916" name="Oval 36">
              <a:extLst>
                <a:ext uri="{FF2B5EF4-FFF2-40B4-BE49-F238E27FC236}">
                  <a16:creationId xmlns:a16="http://schemas.microsoft.com/office/drawing/2014/main" id="{86DACC12-ED29-43C2-8B60-4C8728E67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6" y="2740"/>
              <a:ext cx="576" cy="2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0917" name="Freeform 37">
              <a:extLst>
                <a:ext uri="{FF2B5EF4-FFF2-40B4-BE49-F238E27FC236}">
                  <a16:creationId xmlns:a16="http://schemas.microsoft.com/office/drawing/2014/main" id="{73B80D37-CEF9-4748-9853-BC8F32458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0" y="2488"/>
              <a:ext cx="582" cy="398"/>
            </a:xfrm>
            <a:custGeom>
              <a:avLst/>
              <a:gdLst>
                <a:gd name="T0" fmla="*/ 462 w 582"/>
                <a:gd name="T1" fmla="*/ 0 h 398"/>
                <a:gd name="T2" fmla="*/ 542 w 582"/>
                <a:gd name="T3" fmla="*/ 54 h 398"/>
                <a:gd name="T4" fmla="*/ 582 w 582"/>
                <a:gd name="T5" fmla="*/ 110 h 398"/>
                <a:gd name="T6" fmla="*/ 582 w 582"/>
                <a:gd name="T7" fmla="*/ 398 h 398"/>
                <a:gd name="T8" fmla="*/ 6 w 582"/>
                <a:gd name="T9" fmla="*/ 398 h 398"/>
                <a:gd name="T10" fmla="*/ 0 w 582"/>
                <a:gd name="T11" fmla="*/ 110 h 398"/>
                <a:gd name="T12" fmla="*/ 42 w 582"/>
                <a:gd name="T13" fmla="*/ 54 h 398"/>
                <a:gd name="T14" fmla="*/ 128 w 582"/>
                <a:gd name="T15" fmla="*/ 2 h 398"/>
                <a:gd name="T16" fmla="*/ 462 w 582"/>
                <a:gd name="T17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2" h="398">
                  <a:moveTo>
                    <a:pt x="462" y="0"/>
                  </a:moveTo>
                  <a:lnTo>
                    <a:pt x="542" y="54"/>
                  </a:lnTo>
                  <a:lnTo>
                    <a:pt x="582" y="110"/>
                  </a:lnTo>
                  <a:lnTo>
                    <a:pt x="582" y="398"/>
                  </a:lnTo>
                  <a:lnTo>
                    <a:pt x="6" y="398"/>
                  </a:lnTo>
                  <a:lnTo>
                    <a:pt x="0" y="110"/>
                  </a:lnTo>
                  <a:lnTo>
                    <a:pt x="42" y="54"/>
                  </a:lnTo>
                  <a:lnTo>
                    <a:pt x="128" y="2"/>
                  </a:lnTo>
                  <a:lnTo>
                    <a:pt x="462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239" name="Oval 38">
              <a:extLst>
                <a:ext uri="{FF2B5EF4-FFF2-40B4-BE49-F238E27FC236}">
                  <a16:creationId xmlns:a16="http://schemas.microsoft.com/office/drawing/2014/main" id="{7B91B3CE-9658-4D38-AE85-79B687F53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6" y="2394"/>
              <a:ext cx="336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0919" name="Oval 39">
              <a:extLst>
                <a:ext uri="{FF2B5EF4-FFF2-40B4-BE49-F238E27FC236}">
                  <a16:creationId xmlns:a16="http://schemas.microsoft.com/office/drawing/2014/main" id="{4FD5B568-3DB8-426F-8322-2ABB03E02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6" y="2370"/>
              <a:ext cx="336" cy="192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241" name="Arc 40">
              <a:extLst>
                <a:ext uri="{FF2B5EF4-FFF2-40B4-BE49-F238E27FC236}">
                  <a16:creationId xmlns:a16="http://schemas.microsoft.com/office/drawing/2014/main" id="{9B7AC509-5D41-44B2-BC5B-5F691214ED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614" y="2597"/>
              <a:ext cx="576" cy="146"/>
            </a:xfrm>
            <a:custGeom>
              <a:avLst/>
              <a:gdLst>
                <a:gd name="T0" fmla="*/ 576 w 43200"/>
                <a:gd name="T1" fmla="*/ 2 h 21898"/>
                <a:gd name="T2" fmla="*/ 0 w 43200"/>
                <a:gd name="T3" fmla="*/ 0 h 21898"/>
                <a:gd name="T4" fmla="*/ 288 w 43200"/>
                <a:gd name="T5" fmla="*/ 2 h 218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98" fill="none" extrusionOk="0">
                  <a:moveTo>
                    <a:pt x="43200" y="298"/>
                  </a:moveTo>
                  <a:cubicBezTo>
                    <a:pt x="43200" y="12227"/>
                    <a:pt x="33529" y="21898"/>
                    <a:pt x="21600" y="21898"/>
                  </a:cubicBezTo>
                  <a:cubicBezTo>
                    <a:pt x="9670" y="21898"/>
                    <a:pt x="0" y="12227"/>
                    <a:pt x="0" y="298"/>
                  </a:cubicBezTo>
                  <a:cubicBezTo>
                    <a:pt x="0" y="198"/>
                    <a:pt x="0" y="99"/>
                    <a:pt x="2" y="0"/>
                  </a:cubicBezTo>
                </a:path>
                <a:path w="43200" h="21898" stroke="0" extrusionOk="0">
                  <a:moveTo>
                    <a:pt x="43200" y="298"/>
                  </a:moveTo>
                  <a:cubicBezTo>
                    <a:pt x="43200" y="12227"/>
                    <a:pt x="33529" y="21898"/>
                    <a:pt x="21600" y="21898"/>
                  </a:cubicBezTo>
                  <a:cubicBezTo>
                    <a:pt x="9670" y="21898"/>
                    <a:pt x="0" y="12227"/>
                    <a:pt x="0" y="298"/>
                  </a:cubicBezTo>
                  <a:cubicBezTo>
                    <a:pt x="0" y="198"/>
                    <a:pt x="0" y="99"/>
                    <a:pt x="2" y="0"/>
                  </a:cubicBezTo>
                  <a:lnTo>
                    <a:pt x="21600" y="298"/>
                  </a:lnTo>
                  <a:lnTo>
                    <a:pt x="43200" y="298"/>
                  </a:lnTo>
                  <a:close/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2" name="Freeform 41">
              <a:extLst>
                <a:ext uri="{FF2B5EF4-FFF2-40B4-BE49-F238E27FC236}">
                  <a16:creationId xmlns:a16="http://schemas.microsoft.com/office/drawing/2014/main" id="{23729731-AA69-4E2F-90D2-6D6732049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0" y="2490"/>
              <a:ext cx="124" cy="396"/>
            </a:xfrm>
            <a:custGeom>
              <a:avLst/>
              <a:gdLst>
                <a:gd name="T0" fmla="*/ 6 w 124"/>
                <a:gd name="T1" fmla="*/ 396 h 396"/>
                <a:gd name="T2" fmla="*/ 0 w 124"/>
                <a:gd name="T3" fmla="*/ 106 h 396"/>
                <a:gd name="T4" fmla="*/ 124 w 124"/>
                <a:gd name="T5" fmla="*/ 0 h 3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4" h="396">
                  <a:moveTo>
                    <a:pt x="6" y="396"/>
                  </a:moveTo>
                  <a:cubicBezTo>
                    <a:pt x="6" y="396"/>
                    <a:pt x="3" y="251"/>
                    <a:pt x="0" y="106"/>
                  </a:cubicBezTo>
                  <a:cubicBezTo>
                    <a:pt x="46" y="26"/>
                    <a:pt x="124" y="0"/>
                    <a:pt x="124" y="0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3" name="Freeform 42">
              <a:extLst>
                <a:ext uri="{FF2B5EF4-FFF2-40B4-BE49-F238E27FC236}">
                  <a16:creationId xmlns:a16="http://schemas.microsoft.com/office/drawing/2014/main" id="{45C45821-8417-4110-BE1B-1566601466C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072" y="2496"/>
              <a:ext cx="124" cy="396"/>
            </a:xfrm>
            <a:custGeom>
              <a:avLst/>
              <a:gdLst>
                <a:gd name="T0" fmla="*/ 6 w 124"/>
                <a:gd name="T1" fmla="*/ 396 h 396"/>
                <a:gd name="T2" fmla="*/ 0 w 124"/>
                <a:gd name="T3" fmla="*/ 106 h 396"/>
                <a:gd name="T4" fmla="*/ 124 w 124"/>
                <a:gd name="T5" fmla="*/ 0 h 3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4" h="396">
                  <a:moveTo>
                    <a:pt x="6" y="396"/>
                  </a:moveTo>
                  <a:cubicBezTo>
                    <a:pt x="6" y="396"/>
                    <a:pt x="3" y="251"/>
                    <a:pt x="0" y="106"/>
                  </a:cubicBezTo>
                  <a:cubicBezTo>
                    <a:pt x="46" y="26"/>
                    <a:pt x="124" y="0"/>
                    <a:pt x="124" y="0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Oval 43">
              <a:extLst>
                <a:ext uri="{FF2B5EF4-FFF2-40B4-BE49-F238E27FC236}">
                  <a16:creationId xmlns:a16="http://schemas.microsoft.com/office/drawing/2014/main" id="{370B3D0A-2432-4FF0-83F3-20A814233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" y="2434"/>
              <a:ext cx="115" cy="5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45" name="Freeform 44">
              <a:extLst>
                <a:ext uri="{FF2B5EF4-FFF2-40B4-BE49-F238E27FC236}">
                  <a16:creationId xmlns:a16="http://schemas.microsoft.com/office/drawing/2014/main" id="{5CACB7FC-8A22-4194-B41E-97486BA41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0" y="2688"/>
              <a:ext cx="238" cy="252"/>
            </a:xfrm>
            <a:custGeom>
              <a:avLst/>
              <a:gdLst>
                <a:gd name="T0" fmla="*/ 0 w 238"/>
                <a:gd name="T1" fmla="*/ 6 h 252"/>
                <a:gd name="T2" fmla="*/ 48 w 238"/>
                <a:gd name="T3" fmla="*/ 6 h 252"/>
                <a:gd name="T4" fmla="*/ 192 w 238"/>
                <a:gd name="T5" fmla="*/ 102 h 252"/>
                <a:gd name="T6" fmla="*/ 194 w 238"/>
                <a:gd name="T7" fmla="*/ 252 h 252"/>
                <a:gd name="T8" fmla="*/ 48 w 238"/>
                <a:gd name="T9" fmla="*/ 54 h 252"/>
                <a:gd name="T10" fmla="*/ 0 w 238"/>
                <a:gd name="T11" fmla="*/ 54 h 2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8" h="252">
                  <a:moveTo>
                    <a:pt x="0" y="6"/>
                  </a:moveTo>
                  <a:cubicBezTo>
                    <a:pt x="0" y="6"/>
                    <a:pt x="26" y="0"/>
                    <a:pt x="48" y="6"/>
                  </a:cubicBezTo>
                  <a:cubicBezTo>
                    <a:pt x="70" y="12"/>
                    <a:pt x="148" y="96"/>
                    <a:pt x="192" y="102"/>
                  </a:cubicBezTo>
                  <a:cubicBezTo>
                    <a:pt x="228" y="160"/>
                    <a:pt x="238" y="218"/>
                    <a:pt x="194" y="252"/>
                  </a:cubicBezTo>
                  <a:cubicBezTo>
                    <a:pt x="124" y="238"/>
                    <a:pt x="74" y="64"/>
                    <a:pt x="48" y="54"/>
                  </a:cubicBezTo>
                  <a:cubicBezTo>
                    <a:pt x="22" y="44"/>
                    <a:pt x="0" y="54"/>
                    <a:pt x="0" y="54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6" name="Oval 45">
              <a:extLst>
                <a:ext uri="{FF2B5EF4-FFF2-40B4-BE49-F238E27FC236}">
                  <a16:creationId xmlns:a16="http://schemas.microsoft.com/office/drawing/2014/main" id="{CCC4F305-8226-440E-BB73-8660D1DA3C4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876905">
              <a:off x="3504" y="2696"/>
              <a:ext cx="29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47" name="Freeform 46">
              <a:extLst>
                <a:ext uri="{FF2B5EF4-FFF2-40B4-BE49-F238E27FC236}">
                  <a16:creationId xmlns:a16="http://schemas.microsoft.com/office/drawing/2014/main" id="{25AB2BC8-8212-448F-B7C7-F70D82790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2" y="2208"/>
              <a:ext cx="400" cy="468"/>
            </a:xfrm>
            <a:custGeom>
              <a:avLst/>
              <a:gdLst>
                <a:gd name="T0" fmla="*/ 4 w 400"/>
                <a:gd name="T1" fmla="*/ 468 h 468"/>
                <a:gd name="T2" fmla="*/ 0 w 400"/>
                <a:gd name="T3" fmla="*/ 222 h 468"/>
                <a:gd name="T4" fmla="*/ 46 w 400"/>
                <a:gd name="T5" fmla="*/ 156 h 468"/>
                <a:gd name="T6" fmla="*/ 328 w 400"/>
                <a:gd name="T7" fmla="*/ 0 h 468"/>
                <a:gd name="T8" fmla="*/ 394 w 400"/>
                <a:gd name="T9" fmla="*/ 48 h 468"/>
                <a:gd name="T10" fmla="*/ 400 w 400"/>
                <a:gd name="T11" fmla="*/ 306 h 4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0" h="468">
                  <a:moveTo>
                    <a:pt x="4" y="468"/>
                  </a:moveTo>
                  <a:lnTo>
                    <a:pt x="0" y="222"/>
                  </a:lnTo>
                  <a:lnTo>
                    <a:pt x="46" y="156"/>
                  </a:lnTo>
                  <a:lnTo>
                    <a:pt x="328" y="0"/>
                  </a:lnTo>
                  <a:lnTo>
                    <a:pt x="394" y="48"/>
                  </a:lnTo>
                  <a:lnTo>
                    <a:pt x="400" y="306"/>
                  </a:lnTo>
                </a:path>
              </a:pathLst>
            </a:custGeom>
            <a:noFill/>
            <a:ln w="57150" cmpd="sng">
              <a:solidFill>
                <a:srgbClr val="4D4D4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Freeform 47">
              <a:extLst>
                <a:ext uri="{FF2B5EF4-FFF2-40B4-BE49-F238E27FC236}">
                  <a16:creationId xmlns:a16="http://schemas.microsoft.com/office/drawing/2014/main" id="{480AFEDA-B3B4-4624-BDA4-35F6797C0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" y="2610"/>
              <a:ext cx="86" cy="108"/>
            </a:xfrm>
            <a:custGeom>
              <a:avLst/>
              <a:gdLst>
                <a:gd name="T0" fmla="*/ 0 w 86"/>
                <a:gd name="T1" fmla="*/ 68 h 108"/>
                <a:gd name="T2" fmla="*/ 25 w 86"/>
                <a:gd name="T3" fmla="*/ 0 h 108"/>
                <a:gd name="T4" fmla="*/ 60 w 86"/>
                <a:gd name="T5" fmla="*/ 12 h 108"/>
                <a:gd name="T6" fmla="*/ 86 w 86"/>
                <a:gd name="T7" fmla="*/ 108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6" h="108">
                  <a:moveTo>
                    <a:pt x="0" y="68"/>
                  </a:moveTo>
                  <a:lnTo>
                    <a:pt x="25" y="0"/>
                  </a:lnTo>
                  <a:lnTo>
                    <a:pt x="60" y="12"/>
                  </a:lnTo>
                  <a:lnTo>
                    <a:pt x="86" y="108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Oval 48">
              <a:extLst>
                <a:ext uri="{FF2B5EF4-FFF2-40B4-BE49-F238E27FC236}">
                  <a16:creationId xmlns:a16="http://schemas.microsoft.com/office/drawing/2014/main" id="{AC58AB47-AE3B-44E9-8815-5CF44D791E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500000">
              <a:off x="3674" y="2642"/>
              <a:ext cx="58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50" name="Rectangle 49">
              <a:extLst>
                <a:ext uri="{FF2B5EF4-FFF2-40B4-BE49-F238E27FC236}">
                  <a16:creationId xmlns:a16="http://schemas.microsoft.com/office/drawing/2014/main" id="{959AD7F8-ED13-4E27-AE32-6CB410802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" y="2286"/>
              <a:ext cx="336" cy="29"/>
            </a:xfrm>
            <a:prstGeom prst="rect">
              <a:avLst/>
            </a:prstGeom>
            <a:solidFill>
              <a:srgbClr val="FF660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700000" lon="19199998" rev="0"/>
              </a:camera>
              <a:lightRig rig="legacyFlat4" dir="t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6600"/>
              </a:extrusionClr>
              <a:contourClr>
                <a:srgbClr val="FF66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pic>
        <p:nvPicPr>
          <p:cNvPr id="250930" name="Picture 50">
            <a:extLst>
              <a:ext uri="{FF2B5EF4-FFF2-40B4-BE49-F238E27FC236}">
                <a16:creationId xmlns:a16="http://schemas.microsoft.com/office/drawing/2014/main" id="{85D13678-0FEE-4F1D-A98C-062B883604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1171" flipH="1">
            <a:off x="1164057" y="5020820"/>
            <a:ext cx="28892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0940" name="Text Box 60">
            <a:extLst>
              <a:ext uri="{FF2B5EF4-FFF2-40B4-BE49-F238E27FC236}">
                <a16:creationId xmlns:a16="http://schemas.microsoft.com/office/drawing/2014/main" id="{61B4A689-59C7-4522-AAF4-9D8E49FB5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358" y="2201320"/>
            <a:ext cx="471799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4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400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sz="24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4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400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4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vi-VN" altLang="en-US" sz="2400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 descr="Ảnh có chứa buồng, trong nhà, lò nướng, nhà bếp&#10;&#10;Mô tả được tạo tự động">
            <a:extLst>
              <a:ext uri="{FF2B5EF4-FFF2-40B4-BE49-F238E27FC236}">
                <a16:creationId xmlns:a16="http://schemas.microsoft.com/office/drawing/2014/main" id="{0DDBE9DE-B71D-4A40-8DF0-AF380D45E0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754" y="3774445"/>
            <a:ext cx="4899722" cy="2974831"/>
          </a:xfrm>
          <a:prstGeom prst="rect">
            <a:avLst/>
          </a:prstGeom>
        </p:spPr>
      </p:pic>
      <p:sp>
        <p:nvSpPr>
          <p:cNvPr id="53" name="Text Box 72">
            <a:extLst>
              <a:ext uri="{FF2B5EF4-FFF2-40B4-BE49-F238E27FC236}">
                <a16:creationId xmlns:a16="http://schemas.microsoft.com/office/drawing/2014/main" id="{141282E3-D540-4380-8220-67A18D41C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049" y="81644"/>
            <a:ext cx="9259956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14 – BÀI 13: ĐIỆN NĂNG – CÔNG CỦA DÒNG ĐIỆN</a:t>
            </a:r>
          </a:p>
        </p:txBody>
      </p:sp>
      <p:sp>
        <p:nvSpPr>
          <p:cNvPr id="54" name="Text Box 73">
            <a:extLst>
              <a:ext uri="{FF2B5EF4-FFF2-40B4-BE49-F238E27FC236}">
                <a16:creationId xmlns:a16="http://schemas.microsoft.com/office/drawing/2014/main" id="{B62EE25E-B1FC-4129-AE2F-F657CB538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3420" y="809741"/>
            <a:ext cx="670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5" name="Text Box 73">
            <a:extLst>
              <a:ext uri="{FF2B5EF4-FFF2-40B4-BE49-F238E27FC236}">
                <a16:creationId xmlns:a16="http://schemas.microsoft.com/office/drawing/2014/main" id="{71281EF9-3880-463B-81D6-A89B20497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227" y="447239"/>
            <a:ext cx="6705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ĐIỆN NĂNG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047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0.025 -0.00833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2509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-41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5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0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0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0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50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9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80935359-2CA7-4D89-A5C5-067072F99BFB}"/>
              </a:ext>
            </a:extLst>
          </p:cNvPr>
          <p:cNvSpPr/>
          <p:nvPr/>
        </p:nvSpPr>
        <p:spPr>
          <a:xfrm>
            <a:off x="518492" y="2706232"/>
            <a:ext cx="2648779" cy="1826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Dòng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thể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57DC7DDD-D29B-4550-90E5-55AD769627A6}"/>
              </a:ext>
            </a:extLst>
          </p:cNvPr>
          <p:cNvSpPr/>
          <p:nvPr/>
        </p:nvSpPr>
        <p:spPr>
          <a:xfrm>
            <a:off x="8191500" y="2896712"/>
            <a:ext cx="3375992" cy="1861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Dòng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lượng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0E297652-06BD-4D93-926B-E06ABA8E1495}"/>
              </a:ext>
            </a:extLst>
          </p:cNvPr>
          <p:cNvSpPr/>
          <p:nvPr/>
        </p:nvSpPr>
        <p:spPr>
          <a:xfrm>
            <a:off x="5090639" y="4847339"/>
            <a:ext cx="2663687" cy="1120227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cung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cấp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nhiệt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lượng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0E89EDA7-CBCB-4B98-9090-6B925E996A8C}"/>
              </a:ext>
            </a:extLst>
          </p:cNvPr>
          <p:cNvSpPr/>
          <p:nvPr/>
        </p:nvSpPr>
        <p:spPr>
          <a:xfrm>
            <a:off x="5138530" y="1703296"/>
            <a:ext cx="2663687" cy="1164655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công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Mũi tên: Phải 2">
            <a:extLst>
              <a:ext uri="{FF2B5EF4-FFF2-40B4-BE49-F238E27FC236}">
                <a16:creationId xmlns:a16="http://schemas.microsoft.com/office/drawing/2014/main" id="{F23D426F-7839-4EB3-A212-EADEB79DC176}"/>
              </a:ext>
            </a:extLst>
          </p:cNvPr>
          <p:cNvSpPr/>
          <p:nvPr/>
        </p:nvSpPr>
        <p:spPr>
          <a:xfrm rot="20414085">
            <a:off x="3357178" y="2424908"/>
            <a:ext cx="1755139" cy="185806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3" name="Mũi tên: Phải 22">
            <a:extLst>
              <a:ext uri="{FF2B5EF4-FFF2-40B4-BE49-F238E27FC236}">
                <a16:creationId xmlns:a16="http://schemas.microsoft.com/office/drawing/2014/main" id="{D727ECC6-F135-4C35-B049-48A912FFDE8D}"/>
              </a:ext>
            </a:extLst>
          </p:cNvPr>
          <p:cNvSpPr/>
          <p:nvPr/>
        </p:nvSpPr>
        <p:spPr>
          <a:xfrm rot="1754968">
            <a:off x="7819770" y="2411926"/>
            <a:ext cx="1265596" cy="211768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4" name="Mũi tên: Phải 23">
            <a:extLst>
              <a:ext uri="{FF2B5EF4-FFF2-40B4-BE49-F238E27FC236}">
                <a16:creationId xmlns:a16="http://schemas.microsoft.com/office/drawing/2014/main" id="{7E37D105-7DFE-4073-9E6A-AF9B4E42A6F0}"/>
              </a:ext>
            </a:extLst>
          </p:cNvPr>
          <p:cNvSpPr/>
          <p:nvPr/>
        </p:nvSpPr>
        <p:spPr>
          <a:xfrm rot="1340809">
            <a:off x="3244979" y="4827499"/>
            <a:ext cx="1770754" cy="201997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5" name="Mũi tên: Phải 24">
            <a:extLst>
              <a:ext uri="{FF2B5EF4-FFF2-40B4-BE49-F238E27FC236}">
                <a16:creationId xmlns:a16="http://schemas.microsoft.com/office/drawing/2014/main" id="{756C0C0A-7FDA-4B26-9352-0431FC6F50AB}"/>
              </a:ext>
            </a:extLst>
          </p:cNvPr>
          <p:cNvSpPr/>
          <p:nvPr/>
        </p:nvSpPr>
        <p:spPr>
          <a:xfrm rot="20036231">
            <a:off x="7743023" y="5013928"/>
            <a:ext cx="1148670" cy="214402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3" name="Text Box 72">
            <a:extLst>
              <a:ext uri="{FF2B5EF4-FFF2-40B4-BE49-F238E27FC236}">
                <a16:creationId xmlns:a16="http://schemas.microsoft.com/office/drawing/2014/main" id="{A946EB15-4C86-456D-B433-E1714D3D9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049" y="81644"/>
            <a:ext cx="9259956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14 – BÀI 13: ĐIỆN NĂNG – CÔNG CỦA DÒNG ĐIỆN</a:t>
            </a:r>
          </a:p>
        </p:txBody>
      </p:sp>
      <p:sp>
        <p:nvSpPr>
          <p:cNvPr id="14" name="Text Box 73">
            <a:extLst>
              <a:ext uri="{FF2B5EF4-FFF2-40B4-BE49-F238E27FC236}">
                <a16:creationId xmlns:a16="http://schemas.microsoft.com/office/drawing/2014/main" id="{033503CD-6175-42EB-8225-F570C8C3F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651" y="849167"/>
            <a:ext cx="670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Text Box 73">
            <a:extLst>
              <a:ext uri="{FF2B5EF4-FFF2-40B4-BE49-F238E27FC236}">
                <a16:creationId xmlns:a16="http://schemas.microsoft.com/office/drawing/2014/main" id="{55F63482-0C7A-4266-882C-DD7883767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227" y="447239"/>
            <a:ext cx="6705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ĐIỆN NĂNG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577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  <p:bldP spid="21" grpId="0" animBg="1"/>
      <p:bldP spid="3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4" name="AutoShape 14">
            <a:extLst>
              <a:ext uri="{FF2B5EF4-FFF2-40B4-BE49-F238E27FC236}">
                <a16:creationId xmlns:a16="http://schemas.microsoft.com/office/drawing/2014/main" id="{CE167856-0BAB-41FE-9D89-3A3D46454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7426" y="2895600"/>
            <a:ext cx="7121603" cy="1219200"/>
          </a:xfrm>
          <a:prstGeom prst="wedgeEllipseCallout">
            <a:avLst>
              <a:gd name="adj1" fmla="val -36769"/>
              <a:gd name="adj2" fmla="val 85028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15" name="Text Box 15">
            <a:extLst>
              <a:ext uri="{FF2B5EF4-FFF2-40B4-BE49-F238E27FC236}">
                <a16:creationId xmlns:a16="http://schemas.microsoft.com/office/drawing/2014/main" id="{A22FB2F5-F8A1-4703-ABC8-699447753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1447800"/>
            <a:ext cx="965420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3618" name="AutoShape 18">
            <a:extLst>
              <a:ext uri="{FF2B5EF4-FFF2-40B4-BE49-F238E27FC236}">
                <a16:creationId xmlns:a16="http://schemas.microsoft.com/office/drawing/2014/main" id="{9F093A82-48B2-48DD-B595-345E38659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1752" y="2850372"/>
            <a:ext cx="5459896" cy="1371600"/>
          </a:xfrm>
          <a:prstGeom prst="wedgeEllipseCallout">
            <a:avLst>
              <a:gd name="adj1" fmla="val -73505"/>
              <a:gd name="adj2" fmla="val 117593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/>
            <a:endParaRPr lang="en-US" altLang="en-US" sz="28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19" name="Text Box 19">
            <a:extLst>
              <a:ext uri="{FF2B5EF4-FFF2-40B4-BE49-F238E27FC236}">
                <a16:creationId xmlns:a16="http://schemas.microsoft.com/office/drawing/2014/main" id="{B245BFDD-335E-4D34-9D0F-2BCF67A67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488" y="2850372"/>
            <a:ext cx="91108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3621" name="Text Box 21">
            <a:extLst>
              <a:ext uri="{FF2B5EF4-FFF2-40B4-BE49-F238E27FC236}">
                <a16:creationId xmlns:a16="http://schemas.microsoft.com/office/drawing/2014/main" id="{D04B3A8C-849A-4EEE-B613-FB102C8C0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3461692"/>
            <a:ext cx="947861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 Box 72">
            <a:extLst>
              <a:ext uri="{FF2B5EF4-FFF2-40B4-BE49-F238E27FC236}">
                <a16:creationId xmlns:a16="http://schemas.microsoft.com/office/drawing/2014/main" id="{4BA0F7BE-A08C-43E6-BCAB-90FB0B23E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049" y="81644"/>
            <a:ext cx="9259956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14 – BÀI 13: ĐIỆN NĂNG – CÔNG CỦA DÒNG ĐIỆN</a:t>
            </a:r>
          </a:p>
        </p:txBody>
      </p:sp>
      <p:sp>
        <p:nvSpPr>
          <p:cNvPr id="16" name="Text Box 73">
            <a:extLst>
              <a:ext uri="{FF2B5EF4-FFF2-40B4-BE49-F238E27FC236}">
                <a16:creationId xmlns:a16="http://schemas.microsoft.com/office/drawing/2014/main" id="{331847B6-2693-4A60-9597-7A1AB3898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651" y="849167"/>
            <a:ext cx="670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Text Box 73">
            <a:extLst>
              <a:ext uri="{FF2B5EF4-FFF2-40B4-BE49-F238E27FC236}">
                <a16:creationId xmlns:a16="http://schemas.microsoft.com/office/drawing/2014/main" id="{DF39DE18-FE61-4D54-8078-D6BB6391B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227" y="447239"/>
            <a:ext cx="6705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ĐIỆN NĂNG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503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3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153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53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53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53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53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53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53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53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3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3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3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5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4" grpId="0" animBg="1"/>
      <p:bldP spid="153614" grpId="1" animBg="1"/>
      <p:bldP spid="153618" grpId="0" animBg="1"/>
      <p:bldP spid="153618" grpId="1" animBg="1"/>
      <p:bldP spid="153619" grpId="0"/>
      <p:bldP spid="1536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1634520831,C:\Users\acer\Desktop\BAI 13 - DIEN NANG - CONG CUA DONG DIEN\Media.ppc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1634520831,C:\Users\acer\Desktop\BAI 13 - DIEN NANG - CONG CUA DONG DIEN\Media.ppc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1634520831,C:\Users\acer\Desktop\BAI 13 - DIEN NANG - CONG CUA DONG DIEN\Media.ppc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7,1634520831,C:\Users\acer\Desktop\BAI 13 - DIEN NANG - CONG CUA DONG DIEN\Media.ppc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1634520831,C:\Users\acer\Desktop\BAI 13 - DIEN NANG - CONG CUA DONG DIEN\Media.ppc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9,1634520831,C:\Users\acer\Desktop\BAI 13 - DIEN NANG - CONG CUA DONG DIEN\Media.ppcx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0,1634520831,C:\Users\acer\Desktop\BAI 13 - DIEN NANG - CONG CUA DONG DIEN\Media.ppcx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1,1634520831,C:\Users\acer\Desktop\BAI 13 - DIEN NANG - CONG CUA DONG DIEN\Media.ppcx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2,1634520831,C:\Users\acer\Desktop\BAI 13 - DIEN NANG - CONG CUA DONG DIEN\Media.ppcx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634520831,C:\Users\acer\Desktop\BAI 13 - DIEN NANG - CONG CUA DONG DIEN\Media.ppcx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5,1634520831,C:\Users\acer\Desktop\BAI 13 - DIEN NANG - CONG CUA DONG DIEN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1634520831,C:\Users\acer\Desktop\BAI 13 - DIEN NANG - CONG CUA DONG DIEN\Media.ppcx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4,1634520831,C:\Users\acer\Desktop\BAI 13 - DIEN NANG - CONG CUA DONG DIEN\Media.ppcx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6,1634520831,C:\Users\acer\Desktop\BAI 13 - DIEN NANG - CONG CUA DONG DIEN\Media.ppcx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8,1634520831,C:\Users\acer\Desktop\BAI 13 - DIEN NANG - CONG CUA DONG DIEN\Media.ppcx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0,1634520831,C:\Users\acer\Desktop\BAI 13 - DIEN NANG - CONG CUA DONG DIEN\Media.ppcx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1,1634520831,C:\Users\acer\Desktop\BAI 13 - DIEN NANG - CONG CUA DONG DIEN\Media.ppcx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2,1634520831,C:\Users\acer\Desktop\BAI 13 - DIEN NANG - CONG CUA DONG DIEN\Media.ppcx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9,1634520831,C:\Users\acer\Desktop\BAI 13 - DIEN NANG - CONG CUA DONG DIEN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1634520831,C:\Users\acer\Desktop\BAI 13 - DIEN NANG - CONG CUA DONG DIEN\Media.ppc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1634520831,C:\Users\acer\Desktop\BAI 13 - DIEN NANG - CONG CUA DONG DIEN\Media.ppc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1634520831,C:\Users\acer\Desktop\BAI 13 - DIEN NANG - CONG CUA DONG DIEN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1634520831,C:\Users\acer\Desktop\BAI 13 - DIEN NANG - CONG CUA DONG DIEN\Media.ppc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1634520831,C:\Users\acer\Desktop\BAI 13 - DIEN NANG - CONG CUA DONG DIEN\Media.ppc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1634520831,C:\Users\acer\Desktop\BAI 13 - DIEN NANG - CONG CUA DONG DIEN\Media.ppc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1634520831,C:\Users\acer\Desktop\BAI 13 - DIEN NANG - CONG CUA DONG DIEN\Media.ppcx"/>
</p:tagLst>
</file>

<file path=ppt/theme/theme1.xml><?xml version="1.0" encoding="utf-8"?>
<a:theme xmlns:a="http://schemas.openxmlformats.org/drawingml/2006/main" name="1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ộ sưu tập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2230</Words>
  <Application>Microsoft Office PowerPoint</Application>
  <PresentationFormat>Màn hình rộng</PresentationFormat>
  <Paragraphs>245</Paragraphs>
  <Slides>27</Slides>
  <Notes>0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2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27</vt:i4>
      </vt:variant>
    </vt:vector>
  </HeadingPairs>
  <TitlesOfParts>
    <vt:vector size="40" baseType="lpstr">
      <vt:lpstr>Arial</vt:lpstr>
      <vt:lpstr>Blackadder ITC</vt:lpstr>
      <vt:lpstr>Calibri</vt:lpstr>
      <vt:lpstr>Calibri Light</vt:lpstr>
      <vt:lpstr>Cambria Math</vt:lpstr>
      <vt:lpstr>Palatino Linotype</vt:lpstr>
      <vt:lpstr>Symbol</vt:lpstr>
      <vt:lpstr>Times New Roman</vt:lpstr>
      <vt:lpstr>VNI-Allegie</vt:lpstr>
      <vt:lpstr>Wingdings</vt:lpstr>
      <vt:lpstr>1_Chủ đề Office</vt:lpstr>
      <vt:lpstr>Bộ sưu tập</vt:lpstr>
      <vt:lpstr>Equation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   C4: Hãy cho biết công thức liên hệ giữa công A và công suất P mà em đã học ở lớp 8?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</dc:creator>
  <cp:lastModifiedBy>Admin</cp:lastModifiedBy>
  <cp:revision>6</cp:revision>
  <dcterms:created xsi:type="dcterms:W3CDTF">2020-10-25T10:36:06Z</dcterms:created>
  <dcterms:modified xsi:type="dcterms:W3CDTF">2020-10-25T15:36:12Z</dcterms:modified>
</cp:coreProperties>
</file>